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79" r:id="rId3"/>
    <p:sldId id="257" r:id="rId4"/>
    <p:sldId id="344" r:id="rId5"/>
    <p:sldId id="323" r:id="rId6"/>
    <p:sldId id="295" r:id="rId7"/>
    <p:sldId id="331" r:id="rId8"/>
    <p:sldId id="280" r:id="rId9"/>
    <p:sldId id="281" r:id="rId10"/>
    <p:sldId id="282" r:id="rId11"/>
    <p:sldId id="293" r:id="rId12"/>
    <p:sldId id="296" r:id="rId13"/>
    <p:sldId id="297" r:id="rId14"/>
    <p:sldId id="298" r:id="rId15"/>
    <p:sldId id="299" r:id="rId16"/>
    <p:sldId id="300" r:id="rId17"/>
    <p:sldId id="283" r:id="rId18"/>
    <p:sldId id="284" r:id="rId19"/>
    <p:sldId id="285" r:id="rId20"/>
    <p:sldId id="286" r:id="rId21"/>
    <p:sldId id="287" r:id="rId22"/>
    <p:sldId id="288" r:id="rId23"/>
    <p:sldId id="289" r:id="rId24"/>
    <p:sldId id="290" r:id="rId25"/>
    <p:sldId id="291" r:id="rId26"/>
    <p:sldId id="292"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6" r:id="rId41"/>
    <p:sldId id="314" r:id="rId42"/>
    <p:sldId id="315" r:id="rId43"/>
    <p:sldId id="317" r:id="rId44"/>
    <p:sldId id="318" r:id="rId45"/>
    <p:sldId id="319" r:id="rId46"/>
    <p:sldId id="320" r:id="rId47"/>
    <p:sldId id="321" r:id="rId48"/>
    <p:sldId id="324" r:id="rId49"/>
    <p:sldId id="327" r:id="rId50"/>
    <p:sldId id="328" r:id="rId51"/>
    <p:sldId id="332" r:id="rId52"/>
    <p:sldId id="329" r:id="rId53"/>
    <p:sldId id="330" r:id="rId54"/>
    <p:sldId id="258" r:id="rId55"/>
    <p:sldId id="259" r:id="rId56"/>
    <p:sldId id="260" r:id="rId57"/>
    <p:sldId id="261" r:id="rId58"/>
    <p:sldId id="262" r:id="rId59"/>
    <p:sldId id="263" r:id="rId60"/>
    <p:sldId id="264" r:id="rId61"/>
    <p:sldId id="265" r:id="rId62"/>
    <p:sldId id="333" r:id="rId63"/>
    <p:sldId id="334" r:id="rId64"/>
    <p:sldId id="335" r:id="rId65"/>
    <p:sldId id="336" r:id="rId66"/>
    <p:sldId id="337" r:id="rId67"/>
    <p:sldId id="338" r:id="rId68"/>
    <p:sldId id="339" r:id="rId69"/>
    <p:sldId id="340" r:id="rId70"/>
    <p:sldId id="341" r:id="rId71"/>
    <p:sldId id="342" r:id="rId72"/>
    <p:sldId id="343" r:id="rId73"/>
    <p:sldId id="345" r:id="rId74"/>
  </p:sldIdLst>
  <p:sldSz cx="9144000" cy="6858000" type="screen4x3"/>
  <p:notesSz cx="6858000" cy="9144000"/>
  <p:defaultTextStyle>
    <a:defPPr>
      <a:defRPr lang="en-US"/>
    </a:defPPr>
    <a:lvl1pPr algn="r"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r"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r"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r"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r"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B92D14"/>
    <a:srgbClr val="2A9CC4"/>
    <a:srgbClr val="30A7D3"/>
    <a:srgbClr val="278FC3"/>
    <a:srgbClr val="42A7DA"/>
    <a:srgbClr val="217AA7"/>
    <a:srgbClr val="258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5596" autoAdjust="0"/>
  </p:normalViewPr>
  <p:slideViewPr>
    <p:cSldViewPr>
      <p:cViewPr varScale="1">
        <p:scale>
          <a:sx n="87" d="100"/>
          <a:sy n="87" d="100"/>
        </p:scale>
        <p:origin x="1334" y="53"/>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212512B6-7DE5-4BFB-8CE0-0DD59BAD165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fr-FR"/>
          </a:p>
        </p:txBody>
      </p:sp>
      <p:sp>
        <p:nvSpPr>
          <p:cNvPr id="81923" name="Rectangle 3">
            <a:extLst>
              <a:ext uri="{FF2B5EF4-FFF2-40B4-BE49-F238E27FC236}">
                <a16:creationId xmlns:a16="http://schemas.microsoft.com/office/drawing/2014/main" id="{DA865A7D-7A54-4A6E-B3FE-AD0740BE81D7}"/>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fr-FR"/>
          </a:p>
        </p:txBody>
      </p:sp>
      <p:sp>
        <p:nvSpPr>
          <p:cNvPr id="81924" name="Rectangle 4">
            <a:extLst>
              <a:ext uri="{FF2B5EF4-FFF2-40B4-BE49-F238E27FC236}">
                <a16:creationId xmlns:a16="http://schemas.microsoft.com/office/drawing/2014/main" id="{CBE842C5-0620-4A86-A349-0195F45D1BA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a:extLst>
              <a:ext uri="{FF2B5EF4-FFF2-40B4-BE49-F238E27FC236}">
                <a16:creationId xmlns:a16="http://schemas.microsoft.com/office/drawing/2014/main" id="{CC4BB98F-12D1-45C2-90DC-C1ADD39D688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81926" name="Rectangle 6">
            <a:extLst>
              <a:ext uri="{FF2B5EF4-FFF2-40B4-BE49-F238E27FC236}">
                <a16:creationId xmlns:a16="http://schemas.microsoft.com/office/drawing/2014/main" id="{6DA3C77F-B0D5-455D-8495-1802D1E3FFED}"/>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fr-FR"/>
          </a:p>
        </p:txBody>
      </p:sp>
      <p:sp>
        <p:nvSpPr>
          <p:cNvPr id="81927" name="Rectangle 7">
            <a:extLst>
              <a:ext uri="{FF2B5EF4-FFF2-40B4-BE49-F238E27FC236}">
                <a16:creationId xmlns:a16="http://schemas.microsoft.com/office/drawing/2014/main" id="{A2E1ABB0-BEC2-419C-99D8-342AE18F4C3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06681D39-D9F4-4577-8801-316650B059C0}" type="slidenum">
              <a:rPr lang="en-US" altLang="fr-FR"/>
              <a:pPr/>
              <a:t>‹#›</a:t>
            </a:fld>
            <a:endParaRPr lang="en-US" altLang="fr-F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7A8836-BBA4-4B5F-A38F-7393F8866FFD}"/>
              </a:ext>
            </a:extLst>
          </p:cNvPr>
          <p:cNvSpPr>
            <a:spLocks noGrp="1" noChangeArrowheads="1"/>
          </p:cNvSpPr>
          <p:nvPr>
            <p:ph type="sldNum" sz="quarter" idx="5"/>
          </p:nvPr>
        </p:nvSpPr>
        <p:spPr>
          <a:ln/>
        </p:spPr>
        <p:txBody>
          <a:bodyPr/>
          <a:lstStyle/>
          <a:p>
            <a:fld id="{7A0205D9-60BC-49EF-858B-68F3AD596088}" type="slidenum">
              <a:rPr lang="en-US" altLang="fr-FR"/>
              <a:pPr/>
              <a:t>1</a:t>
            </a:fld>
            <a:endParaRPr lang="en-US" altLang="fr-FR"/>
          </a:p>
        </p:txBody>
      </p:sp>
      <p:sp>
        <p:nvSpPr>
          <p:cNvPr id="107522" name="Rectangle 2">
            <a:extLst>
              <a:ext uri="{FF2B5EF4-FFF2-40B4-BE49-F238E27FC236}">
                <a16:creationId xmlns:a16="http://schemas.microsoft.com/office/drawing/2014/main" id="{D5E3674A-C32F-4BA3-A8F6-90B92C5D1EA9}"/>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C30F4713-DE3B-45AB-A5A4-0BE88C51F8A0}"/>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3B3F39-DD74-4C27-9EFB-45B258E4CBF8}"/>
              </a:ext>
            </a:extLst>
          </p:cNvPr>
          <p:cNvSpPr>
            <a:spLocks noGrp="1" noChangeArrowheads="1"/>
          </p:cNvSpPr>
          <p:nvPr>
            <p:ph type="sldNum" sz="quarter" idx="5"/>
          </p:nvPr>
        </p:nvSpPr>
        <p:spPr>
          <a:ln/>
        </p:spPr>
        <p:txBody>
          <a:bodyPr/>
          <a:lstStyle/>
          <a:p>
            <a:fld id="{40A8C8D8-BDBD-4436-9DBD-6F96FAEF694A}" type="slidenum">
              <a:rPr lang="en-US" altLang="fr-FR"/>
              <a:pPr/>
              <a:t>2</a:t>
            </a:fld>
            <a:endParaRPr lang="en-US" altLang="fr-FR"/>
          </a:p>
        </p:txBody>
      </p:sp>
      <p:sp>
        <p:nvSpPr>
          <p:cNvPr id="110594" name="Rectangle 2">
            <a:extLst>
              <a:ext uri="{FF2B5EF4-FFF2-40B4-BE49-F238E27FC236}">
                <a16:creationId xmlns:a16="http://schemas.microsoft.com/office/drawing/2014/main" id="{E93B17D8-4244-4BC9-9154-FBCF53435805}"/>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BB3987DE-1C14-49CC-8FBD-3730FFD12CFD}"/>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E358FC-B0CC-4F22-8DCF-631FE45E3976}"/>
              </a:ext>
            </a:extLst>
          </p:cNvPr>
          <p:cNvSpPr>
            <a:spLocks noGrp="1" noChangeArrowheads="1"/>
          </p:cNvSpPr>
          <p:nvPr>
            <p:ph type="sldNum" sz="quarter" idx="5"/>
          </p:nvPr>
        </p:nvSpPr>
        <p:spPr>
          <a:ln/>
        </p:spPr>
        <p:txBody>
          <a:bodyPr/>
          <a:lstStyle/>
          <a:p>
            <a:fld id="{400BBCFC-B220-4B16-B1A7-B980B97C77E1}" type="slidenum">
              <a:rPr lang="en-US" altLang="fr-FR"/>
              <a:pPr/>
              <a:t>3</a:t>
            </a:fld>
            <a:endParaRPr lang="en-US" altLang="fr-FR"/>
          </a:p>
        </p:txBody>
      </p:sp>
      <p:sp>
        <p:nvSpPr>
          <p:cNvPr id="112642" name="Rectangle 2">
            <a:extLst>
              <a:ext uri="{FF2B5EF4-FFF2-40B4-BE49-F238E27FC236}">
                <a16:creationId xmlns:a16="http://schemas.microsoft.com/office/drawing/2014/main" id="{585E6E8B-EA07-49F6-AE5D-D3A6B7E1B9C3}"/>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15F30298-3DB9-4314-A44D-9DD953DBD7AF}"/>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E358FC-B0CC-4F22-8DCF-631FE45E3976}"/>
              </a:ext>
            </a:extLst>
          </p:cNvPr>
          <p:cNvSpPr>
            <a:spLocks noGrp="1" noChangeArrowheads="1"/>
          </p:cNvSpPr>
          <p:nvPr>
            <p:ph type="sldNum" sz="quarter" idx="5"/>
          </p:nvPr>
        </p:nvSpPr>
        <p:spPr>
          <a:ln/>
        </p:spPr>
        <p:txBody>
          <a:bodyPr/>
          <a:lstStyle/>
          <a:p>
            <a:fld id="{400BBCFC-B220-4B16-B1A7-B980B97C77E1}" type="slidenum">
              <a:rPr lang="en-US" altLang="fr-FR"/>
              <a:pPr/>
              <a:t>5</a:t>
            </a:fld>
            <a:endParaRPr lang="en-US" altLang="fr-FR"/>
          </a:p>
        </p:txBody>
      </p:sp>
      <p:sp>
        <p:nvSpPr>
          <p:cNvPr id="112642" name="Rectangle 2">
            <a:extLst>
              <a:ext uri="{FF2B5EF4-FFF2-40B4-BE49-F238E27FC236}">
                <a16:creationId xmlns:a16="http://schemas.microsoft.com/office/drawing/2014/main" id="{585E6E8B-EA07-49F6-AE5D-D3A6B7E1B9C3}"/>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15F30298-3DB9-4314-A44D-9DD953DBD7AF}"/>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840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E8BBFCB-4ED7-4FA8-8657-6427AE370F06}"/>
              </a:ext>
            </a:extLst>
          </p:cNvPr>
          <p:cNvSpPr>
            <a:spLocks noGrp="1" noChangeArrowheads="1"/>
          </p:cNvSpPr>
          <p:nvPr>
            <p:ph type="ctrTitle"/>
          </p:nvPr>
        </p:nvSpPr>
        <p:spPr>
          <a:xfrm>
            <a:off x="990600" y="5334000"/>
            <a:ext cx="7772400" cy="70485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algn="r">
              <a:defRPr sz="3600">
                <a:solidFill>
                  <a:schemeClr val="bg1"/>
                </a:solidFill>
              </a:defRPr>
            </a:lvl1pPr>
          </a:lstStyle>
          <a:p>
            <a:pPr lvl="0"/>
            <a:r>
              <a:rPr lang="en-US" altLang="fr-FR" noProof="0"/>
              <a:t>Click to edit Master title style</a:t>
            </a:r>
          </a:p>
        </p:txBody>
      </p:sp>
      <p:sp>
        <p:nvSpPr>
          <p:cNvPr id="3075" name="Rectangle 3">
            <a:extLst>
              <a:ext uri="{FF2B5EF4-FFF2-40B4-BE49-F238E27FC236}">
                <a16:creationId xmlns:a16="http://schemas.microsoft.com/office/drawing/2014/main" id="{4FB059E5-5E32-46FB-9DE9-6E483045658F}"/>
              </a:ext>
            </a:extLst>
          </p:cNvPr>
          <p:cNvSpPr>
            <a:spLocks noGrp="1" noChangeArrowheads="1"/>
          </p:cNvSpPr>
          <p:nvPr>
            <p:ph type="subTitle" idx="1"/>
          </p:nvPr>
        </p:nvSpPr>
        <p:spPr>
          <a:xfrm>
            <a:off x="990600" y="5867400"/>
            <a:ext cx="7772400" cy="53340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marL="0" indent="0" algn="r">
              <a:buFontTx/>
              <a:buNone/>
              <a:defRPr sz="2400">
                <a:solidFill>
                  <a:schemeClr val="bg1"/>
                </a:solidFill>
              </a:defRPr>
            </a:lvl1pPr>
          </a:lstStyle>
          <a:p>
            <a:pPr lvl="0"/>
            <a:r>
              <a:rPr lang="en-US" altLang="fr-FR"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1958-D2FF-4311-9D39-0E0650AE5EEA}"/>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9E128AD-7D8E-4C2C-8B7F-7D3F895E7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74709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2BAAC8-E1E2-400A-A9E2-395487844289}"/>
              </a:ext>
            </a:extLst>
          </p:cNvPr>
          <p:cNvSpPr>
            <a:spLocks noGrp="1"/>
          </p:cNvSpPr>
          <p:nvPr>
            <p:ph type="title" orient="vert"/>
          </p:nvPr>
        </p:nvSpPr>
        <p:spPr>
          <a:xfrm>
            <a:off x="6400800" y="1417638"/>
            <a:ext cx="1828800" cy="5211762"/>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FB75EF9E-D26A-4695-93C0-FB73457D7EC9}"/>
              </a:ext>
            </a:extLst>
          </p:cNvPr>
          <p:cNvSpPr>
            <a:spLocks noGrp="1"/>
          </p:cNvSpPr>
          <p:nvPr>
            <p:ph type="body" orient="vert" idx="1"/>
          </p:nvPr>
        </p:nvSpPr>
        <p:spPr>
          <a:xfrm>
            <a:off x="914400" y="1417638"/>
            <a:ext cx="53340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07180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5098-1E41-4421-A463-A14F5654778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CDB93D9-B933-467C-8517-C2D7175A8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38740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1023-E10E-4F79-BC55-1540AB56615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DA84BB8-E900-4DB3-809E-2C872CD4E18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2771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110B-D01F-41D0-9DE9-D9F349FEC86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AB5376F-8AC9-4031-815D-0FEA4B77A501}"/>
              </a:ext>
            </a:extLst>
          </p:cNvPr>
          <p:cNvSpPr>
            <a:spLocks noGrp="1"/>
          </p:cNvSpPr>
          <p:nvPr>
            <p:ph sz="half" idx="1"/>
          </p:nvPr>
        </p:nvSpPr>
        <p:spPr>
          <a:xfrm>
            <a:off x="914400" y="2438400"/>
            <a:ext cx="35814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DE7AD12E-6E2E-418C-BB42-1A1FAF383447}"/>
              </a:ext>
            </a:extLst>
          </p:cNvPr>
          <p:cNvSpPr>
            <a:spLocks noGrp="1"/>
          </p:cNvSpPr>
          <p:nvPr>
            <p:ph sz="half" idx="2"/>
          </p:nvPr>
        </p:nvSpPr>
        <p:spPr>
          <a:xfrm>
            <a:off x="4648200" y="2438400"/>
            <a:ext cx="35814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24917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08C8-E0A9-4C44-ADCE-DD62541C3430}"/>
              </a:ext>
            </a:extLst>
          </p:cNvPr>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F006EA6-CC22-4D37-B004-7FA6C4E04FD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9715E1-FF36-4E72-B9AD-5360E6507598}"/>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AE76EDAD-12E5-4D49-B169-D325B5C8E5E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A36522-6D9C-42A5-BE48-64076AE51D75}"/>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133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AE0C-5E43-4180-87A6-6B3C486B302F}"/>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452426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302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851E-9F67-46FE-8FB1-295FB4500EB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85768B41-6FA1-47B9-8CA9-57609C74079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6E22C9DF-B9D7-4A7A-AE90-87E757D3BE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3775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574C-ABA3-4AA9-854E-7F603FAD5985}"/>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60032181-7EA9-4C02-98EC-B50BE91551C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fr-FR"/>
          </a:p>
        </p:txBody>
      </p:sp>
      <p:sp>
        <p:nvSpPr>
          <p:cNvPr id="4" name="Text Placeholder 3">
            <a:extLst>
              <a:ext uri="{FF2B5EF4-FFF2-40B4-BE49-F238E27FC236}">
                <a16:creationId xmlns:a16="http://schemas.microsoft.com/office/drawing/2014/main" id="{B0CBB123-A7F7-4F9C-BA99-DED87C66A85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4178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1EF2FD7-11A0-4D88-852C-A9D331179C38}"/>
              </a:ext>
            </a:extLst>
          </p:cNvPr>
          <p:cNvSpPr>
            <a:spLocks noGrp="1" noChangeArrowheads="1"/>
          </p:cNvSpPr>
          <p:nvPr>
            <p:ph type="title"/>
          </p:nvPr>
        </p:nvSpPr>
        <p:spPr bwMode="auto">
          <a:xfrm>
            <a:off x="914400" y="1417638"/>
            <a:ext cx="73152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a:extLst>
              <a:ext uri="{FF2B5EF4-FFF2-40B4-BE49-F238E27FC236}">
                <a16:creationId xmlns:a16="http://schemas.microsoft.com/office/drawing/2014/main" id="{6E550A97-8E8D-4C6F-A660-23F3D92AFD8D}"/>
              </a:ext>
            </a:extLst>
          </p:cNvPr>
          <p:cNvSpPr>
            <a:spLocks noGrp="1" noChangeArrowheads="1"/>
          </p:cNvSpPr>
          <p:nvPr>
            <p:ph type="body" idx="1"/>
          </p:nvPr>
        </p:nvSpPr>
        <p:spPr bwMode="auto">
          <a:xfrm>
            <a:off x="914400" y="2438400"/>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3" name="Rectangle 5">
            <a:extLst>
              <a:ext uri="{FF2B5EF4-FFF2-40B4-BE49-F238E27FC236}">
                <a16:creationId xmlns:a16="http://schemas.microsoft.com/office/drawing/2014/main" id="{7D60ECCD-FDD2-4C04-A878-6A195CED3008}"/>
              </a:ext>
            </a:extLst>
          </p:cNvPr>
          <p:cNvSpPr>
            <a:spLocks noGrp="1" noChangeArrowheads="1"/>
          </p:cNvSpPr>
          <p:nvPr>
            <p:ph type="ctrTitle"/>
          </p:nvPr>
        </p:nvSpPr>
        <p:spPr>
          <a:xfrm>
            <a:off x="623888" y="242888"/>
            <a:ext cx="8001000" cy="762000"/>
          </a:xfrm>
          <a:effectLst>
            <a:outerShdw dist="17961" dir="2700000" algn="ctr" rotWithShape="0">
              <a:schemeClr val="bg1"/>
            </a:outerShdw>
          </a:effectLst>
        </p:spPr>
        <p:txBody>
          <a:bodyPr/>
          <a:lstStyle/>
          <a:p>
            <a:pPr algn="ctr"/>
            <a:r>
              <a:rPr lang="fr-FR" altLang="fr-FR" sz="4800" dirty="0">
                <a:solidFill>
                  <a:srgbClr val="2A9CC4"/>
                </a:solidFill>
              </a:rPr>
              <a:t>Agence</a:t>
            </a:r>
            <a:r>
              <a:rPr lang="en-US" altLang="fr-FR" sz="4800" dirty="0">
                <a:solidFill>
                  <a:srgbClr val="2A9CC4"/>
                </a:solidFill>
              </a:rPr>
              <a:t> </a:t>
            </a:r>
            <a:r>
              <a:rPr lang="fr-FR" altLang="fr-FR" sz="4800" dirty="0">
                <a:solidFill>
                  <a:srgbClr val="2A9CC4"/>
                </a:solidFill>
              </a:rPr>
              <a:t>Immobilière</a:t>
            </a:r>
          </a:p>
        </p:txBody>
      </p:sp>
      <p:sp>
        <p:nvSpPr>
          <p:cNvPr id="2056" name="Rectangle 8">
            <a:extLst>
              <a:ext uri="{FF2B5EF4-FFF2-40B4-BE49-F238E27FC236}">
                <a16:creationId xmlns:a16="http://schemas.microsoft.com/office/drawing/2014/main" id="{4E935D13-41AA-4F96-8BA6-AED8BA66557E}"/>
              </a:ext>
            </a:extLst>
          </p:cNvPr>
          <p:cNvSpPr>
            <a:spLocks noGrp="1" noChangeArrowheads="1"/>
          </p:cNvSpPr>
          <p:nvPr>
            <p:ph type="subTitle" idx="1"/>
          </p:nvPr>
        </p:nvSpPr>
        <p:spPr>
          <a:xfrm>
            <a:off x="3138488" y="928688"/>
            <a:ext cx="3124200" cy="381000"/>
          </a:xfrm>
          <a:effectLst>
            <a:outerShdw dist="17961" dir="2700000" algn="ctr" rotWithShape="0">
              <a:schemeClr val="bg1"/>
            </a:outerShdw>
          </a:effectLst>
        </p:spPr>
        <p:txBody>
          <a:bodyPr/>
          <a:lstStyle/>
          <a:p>
            <a:pPr algn="ctr"/>
            <a:r>
              <a:rPr lang="en-US" altLang="fr-FR" sz="2600" dirty="0">
                <a:solidFill>
                  <a:srgbClr val="2A9CC4"/>
                </a:solidFill>
              </a:rPr>
              <a:t>Projet Java EE</a:t>
            </a:r>
            <a:endParaRPr lang="ru-RU" altLang="fr-FR" sz="2600" dirty="0">
              <a:solidFill>
                <a:srgbClr val="2A9CC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Logout</a:t>
            </a:r>
            <a:endParaRPr lang="ru-RU" altLang="fr-FR" sz="4200" dirty="0">
              <a:solidFill>
                <a:schemeClr val="bg1"/>
              </a:solidFill>
            </a:endParaRPr>
          </a:p>
        </p:txBody>
      </p:sp>
      <p:pic>
        <p:nvPicPr>
          <p:cNvPr id="7" name="Picture 6">
            <a:extLst>
              <a:ext uri="{FF2B5EF4-FFF2-40B4-BE49-F238E27FC236}">
                <a16:creationId xmlns:a16="http://schemas.microsoft.com/office/drawing/2014/main" id="{AABFED02-35EB-4319-8B27-5D769DA99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529138"/>
          </a:xfrm>
          <a:prstGeom prst="rect">
            <a:avLst/>
          </a:prstGeom>
        </p:spPr>
      </p:pic>
      <p:sp>
        <p:nvSpPr>
          <p:cNvPr id="6" name="Rectangle 5">
            <a:extLst>
              <a:ext uri="{FF2B5EF4-FFF2-40B4-BE49-F238E27FC236}">
                <a16:creationId xmlns:a16="http://schemas.microsoft.com/office/drawing/2014/main" id="{9DE88FB1-8829-457D-8795-E11D98CA9800}"/>
              </a:ext>
            </a:extLst>
          </p:cNvPr>
          <p:cNvSpPr/>
          <p:nvPr/>
        </p:nvSpPr>
        <p:spPr bwMode="auto">
          <a:xfrm>
            <a:off x="8458200" y="1447800"/>
            <a:ext cx="649778"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6A3AAE6-F197-4809-A4CF-C10D3B63F22C}"/>
              </a:ext>
            </a:extLst>
          </p:cNvPr>
          <p:cNvSpPr txBox="1"/>
          <p:nvPr/>
        </p:nvSpPr>
        <p:spPr>
          <a:xfrm>
            <a:off x="8534400" y="6324600"/>
            <a:ext cx="457200" cy="461665"/>
          </a:xfrm>
          <a:prstGeom prst="rect">
            <a:avLst/>
          </a:prstGeom>
          <a:noFill/>
        </p:spPr>
        <p:txBody>
          <a:bodyPr wrap="square" rtlCol="0">
            <a:spAutoFit/>
          </a:bodyPr>
          <a:lstStyle/>
          <a:p>
            <a:r>
              <a:rPr lang="fr-FR" dirty="0"/>
              <a:t>9</a:t>
            </a:r>
          </a:p>
        </p:txBody>
      </p:sp>
    </p:spTree>
    <p:extLst>
      <p:ext uri="{BB962C8B-B14F-4D97-AF65-F5344CB8AC3E}">
        <p14:creationId xmlns:p14="http://schemas.microsoft.com/office/powerpoint/2010/main" val="2290612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Propriétaire</a:t>
            </a:r>
            <a:endParaRPr lang="ru-RU" altLang="fr-FR" sz="4200" dirty="0">
              <a:solidFill>
                <a:schemeClr val="bg1"/>
              </a:solidFill>
            </a:endParaRPr>
          </a:p>
        </p:txBody>
      </p:sp>
      <p:pic>
        <p:nvPicPr>
          <p:cNvPr id="3" name="Picture 2">
            <a:extLst>
              <a:ext uri="{FF2B5EF4-FFF2-40B4-BE49-F238E27FC236}">
                <a16:creationId xmlns:a16="http://schemas.microsoft.com/office/drawing/2014/main" id="{0B3B2428-14B3-43E2-98B0-D5D83FD68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447800"/>
            <a:ext cx="9144000" cy="4536281"/>
          </a:xfrm>
          <a:prstGeom prst="rect">
            <a:avLst/>
          </a:prstGeom>
        </p:spPr>
      </p:pic>
      <p:sp>
        <p:nvSpPr>
          <p:cNvPr id="34" name="Rectangle 33">
            <a:extLst>
              <a:ext uri="{FF2B5EF4-FFF2-40B4-BE49-F238E27FC236}">
                <a16:creationId xmlns:a16="http://schemas.microsoft.com/office/drawing/2014/main" id="{FBFB9417-2DA1-48AC-9004-7120BC9BFFF9}"/>
              </a:ext>
            </a:extLst>
          </p:cNvPr>
          <p:cNvSpPr/>
          <p:nvPr/>
        </p:nvSpPr>
        <p:spPr bwMode="auto">
          <a:xfrm>
            <a:off x="-4762" y="18288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72AB078-EB06-4284-8DC9-888954A1F936}"/>
              </a:ext>
            </a:extLst>
          </p:cNvPr>
          <p:cNvSpPr txBox="1"/>
          <p:nvPr/>
        </p:nvSpPr>
        <p:spPr>
          <a:xfrm>
            <a:off x="8305800" y="6345428"/>
            <a:ext cx="685800" cy="461665"/>
          </a:xfrm>
          <a:prstGeom prst="rect">
            <a:avLst/>
          </a:prstGeom>
          <a:noFill/>
        </p:spPr>
        <p:txBody>
          <a:bodyPr wrap="square" rtlCol="0">
            <a:spAutoFit/>
          </a:bodyPr>
          <a:lstStyle/>
          <a:p>
            <a:r>
              <a:rPr lang="fr-FR" dirty="0"/>
              <a:t>10</a:t>
            </a:r>
          </a:p>
        </p:txBody>
      </p:sp>
    </p:spTree>
    <p:extLst>
      <p:ext uri="{BB962C8B-B14F-4D97-AF65-F5344CB8AC3E}">
        <p14:creationId xmlns:p14="http://schemas.microsoft.com/office/powerpoint/2010/main" val="154577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propriétaire</a:t>
            </a:r>
            <a:endParaRPr lang="ru-RU" altLang="fr-FR" sz="4200" dirty="0">
              <a:solidFill>
                <a:schemeClr val="bg1"/>
              </a:solidFill>
            </a:endParaRPr>
          </a:p>
        </p:txBody>
      </p:sp>
      <p:pic>
        <p:nvPicPr>
          <p:cNvPr id="12" name="Picture 11">
            <a:extLst>
              <a:ext uri="{FF2B5EF4-FFF2-40B4-BE49-F238E27FC236}">
                <a16:creationId xmlns:a16="http://schemas.microsoft.com/office/drawing/2014/main" id="{7C10AC5D-EA0A-43AA-97BD-666F95F2C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704" y="3400425"/>
            <a:ext cx="6294295" cy="3124200"/>
          </a:xfrm>
          <a:prstGeom prst="rect">
            <a:avLst/>
          </a:prstGeom>
        </p:spPr>
      </p:pic>
      <p:pic>
        <p:nvPicPr>
          <p:cNvPr id="9" name="Picture 8">
            <a:extLst>
              <a:ext uri="{FF2B5EF4-FFF2-40B4-BE49-F238E27FC236}">
                <a16:creationId xmlns:a16="http://schemas.microsoft.com/office/drawing/2014/main" id="{1B48B311-875B-4BC7-A86E-DB1CC3982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295400"/>
            <a:ext cx="6327494" cy="3124200"/>
          </a:xfrm>
          <a:prstGeom prst="rect">
            <a:avLst/>
          </a:prstGeom>
        </p:spPr>
      </p:pic>
      <p:sp>
        <p:nvSpPr>
          <p:cNvPr id="17" name="Rectangle 16">
            <a:extLst>
              <a:ext uri="{FF2B5EF4-FFF2-40B4-BE49-F238E27FC236}">
                <a16:creationId xmlns:a16="http://schemas.microsoft.com/office/drawing/2014/main" id="{177BA385-D310-4919-9D2E-7717371B6422}"/>
              </a:ext>
            </a:extLst>
          </p:cNvPr>
          <p:cNvSpPr/>
          <p:nvPr/>
        </p:nvSpPr>
        <p:spPr bwMode="auto">
          <a:xfrm>
            <a:off x="2057400" y="2081212"/>
            <a:ext cx="2590800" cy="172878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573644BA-AA3A-4C27-8ACD-64A44F104FB1}"/>
              </a:ext>
            </a:extLst>
          </p:cNvPr>
          <p:cNvSpPr/>
          <p:nvPr/>
        </p:nvSpPr>
        <p:spPr bwMode="auto">
          <a:xfrm>
            <a:off x="6934200" y="5943600"/>
            <a:ext cx="448887" cy="2286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E9736E1-85F1-4BCD-9B8D-9948C15DC7CF}"/>
              </a:ext>
            </a:extLst>
          </p:cNvPr>
          <p:cNvSpPr txBox="1"/>
          <p:nvPr/>
        </p:nvSpPr>
        <p:spPr>
          <a:xfrm>
            <a:off x="4603982" y="1991278"/>
            <a:ext cx="3129383" cy="461665"/>
          </a:xfrm>
          <a:prstGeom prst="rect">
            <a:avLst/>
          </a:prstGeom>
          <a:noFill/>
        </p:spPr>
        <p:txBody>
          <a:bodyPr wrap="none" rtlCol="0">
            <a:spAutoFit/>
          </a:bodyPr>
          <a:lstStyle/>
          <a:p>
            <a:r>
              <a:rPr lang="fr-FR" dirty="0">
                <a:solidFill>
                  <a:srgbClr val="FF0000"/>
                </a:solidFill>
              </a:rPr>
              <a:t>1 : Remplir formulaire</a:t>
            </a:r>
          </a:p>
        </p:txBody>
      </p:sp>
      <p:sp>
        <p:nvSpPr>
          <p:cNvPr id="23" name="TextBox 22">
            <a:extLst>
              <a:ext uri="{FF2B5EF4-FFF2-40B4-BE49-F238E27FC236}">
                <a16:creationId xmlns:a16="http://schemas.microsoft.com/office/drawing/2014/main" id="{0634F56A-1BCF-4394-B7A8-14552F92E523}"/>
              </a:ext>
            </a:extLst>
          </p:cNvPr>
          <p:cNvSpPr txBox="1"/>
          <p:nvPr/>
        </p:nvSpPr>
        <p:spPr>
          <a:xfrm>
            <a:off x="5147493" y="6117580"/>
            <a:ext cx="3573414" cy="461665"/>
          </a:xfrm>
          <a:prstGeom prst="rect">
            <a:avLst/>
          </a:prstGeom>
          <a:noFill/>
        </p:spPr>
        <p:txBody>
          <a:bodyPr wrap="none" rtlCol="0">
            <a:spAutoFit/>
          </a:bodyPr>
          <a:lstStyle/>
          <a:p>
            <a:r>
              <a:rPr lang="fr-FR" dirty="0">
                <a:solidFill>
                  <a:srgbClr val="FF0000"/>
                </a:solidFill>
              </a:rPr>
              <a:t>2 : cliquer sur « ajouter »</a:t>
            </a:r>
          </a:p>
        </p:txBody>
      </p:sp>
      <p:sp>
        <p:nvSpPr>
          <p:cNvPr id="10" name="TextBox 9">
            <a:extLst>
              <a:ext uri="{FF2B5EF4-FFF2-40B4-BE49-F238E27FC236}">
                <a16:creationId xmlns:a16="http://schemas.microsoft.com/office/drawing/2014/main" id="{90D6C121-9BC4-4CB0-8EA2-6111D68FC377}"/>
              </a:ext>
            </a:extLst>
          </p:cNvPr>
          <p:cNvSpPr txBox="1"/>
          <p:nvPr/>
        </p:nvSpPr>
        <p:spPr>
          <a:xfrm>
            <a:off x="8305800" y="6345428"/>
            <a:ext cx="685800" cy="461665"/>
          </a:xfrm>
          <a:prstGeom prst="rect">
            <a:avLst/>
          </a:prstGeom>
          <a:noFill/>
        </p:spPr>
        <p:txBody>
          <a:bodyPr wrap="square" rtlCol="0">
            <a:spAutoFit/>
          </a:bodyPr>
          <a:lstStyle/>
          <a:p>
            <a:r>
              <a:rPr lang="fr-FR" dirty="0"/>
              <a:t>11</a:t>
            </a:r>
          </a:p>
        </p:txBody>
      </p:sp>
    </p:spTree>
    <p:extLst>
      <p:ext uri="{BB962C8B-B14F-4D97-AF65-F5344CB8AC3E}">
        <p14:creationId xmlns:p14="http://schemas.microsoft.com/office/powerpoint/2010/main" val="355140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un propriétaire</a:t>
            </a:r>
            <a:endParaRPr lang="ru-RU" altLang="fr-FR" sz="4200" dirty="0">
              <a:solidFill>
                <a:schemeClr val="bg1"/>
              </a:solidFill>
            </a:endParaRPr>
          </a:p>
        </p:txBody>
      </p:sp>
      <p:pic>
        <p:nvPicPr>
          <p:cNvPr id="18" name="Picture 17">
            <a:extLst>
              <a:ext uri="{FF2B5EF4-FFF2-40B4-BE49-F238E27FC236}">
                <a16:creationId xmlns:a16="http://schemas.microsoft.com/office/drawing/2014/main" id="{980FB2A4-A861-48F9-A87E-B39A9E24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841" y="3186112"/>
            <a:ext cx="6054159" cy="2986088"/>
          </a:xfrm>
          <a:prstGeom prst="rect">
            <a:avLst/>
          </a:prstGeom>
        </p:spPr>
      </p:pic>
      <p:pic>
        <p:nvPicPr>
          <p:cNvPr id="14" name="Picture 13">
            <a:extLst>
              <a:ext uri="{FF2B5EF4-FFF2-40B4-BE49-F238E27FC236}">
                <a16:creationId xmlns:a16="http://schemas.microsoft.com/office/drawing/2014/main" id="{5769C73B-8031-4F5A-AFC0-E8D4374E0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371599"/>
            <a:ext cx="5948362" cy="2958691"/>
          </a:xfrm>
          <a:prstGeom prst="rect">
            <a:avLst/>
          </a:prstGeom>
        </p:spPr>
      </p:pic>
      <p:sp>
        <p:nvSpPr>
          <p:cNvPr id="17" name="Rectangle 16">
            <a:extLst>
              <a:ext uri="{FF2B5EF4-FFF2-40B4-BE49-F238E27FC236}">
                <a16:creationId xmlns:a16="http://schemas.microsoft.com/office/drawing/2014/main" id="{4219BCB3-3003-4D80-9282-9BC9D2631CA4}"/>
              </a:ext>
            </a:extLst>
          </p:cNvPr>
          <p:cNvSpPr/>
          <p:nvPr/>
        </p:nvSpPr>
        <p:spPr bwMode="auto">
          <a:xfrm>
            <a:off x="3352800" y="3657600"/>
            <a:ext cx="609600" cy="30479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C73F6695-6714-4921-952B-BBD13C31BD18}"/>
              </a:ext>
            </a:extLst>
          </p:cNvPr>
          <p:cNvSpPr/>
          <p:nvPr/>
        </p:nvSpPr>
        <p:spPr bwMode="auto">
          <a:xfrm>
            <a:off x="4953000" y="3728519"/>
            <a:ext cx="2590800" cy="172878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CE6628E4-35CC-4FF9-AB8C-83595C31271B}"/>
              </a:ext>
            </a:extLst>
          </p:cNvPr>
          <p:cNvSpPr/>
          <p:nvPr/>
        </p:nvSpPr>
        <p:spPr bwMode="auto">
          <a:xfrm>
            <a:off x="6477000" y="5791199"/>
            <a:ext cx="533400" cy="20851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BEEA28BF-ADFF-475E-8056-80765FA7AD18}"/>
              </a:ext>
            </a:extLst>
          </p:cNvPr>
          <p:cNvSpPr txBox="1"/>
          <p:nvPr/>
        </p:nvSpPr>
        <p:spPr>
          <a:xfrm>
            <a:off x="909638" y="3937678"/>
            <a:ext cx="3727303" cy="461665"/>
          </a:xfrm>
          <a:prstGeom prst="rect">
            <a:avLst/>
          </a:prstGeom>
          <a:noFill/>
        </p:spPr>
        <p:txBody>
          <a:bodyPr wrap="none" rtlCol="0">
            <a:spAutoFit/>
          </a:bodyPr>
          <a:lstStyle/>
          <a:p>
            <a:r>
              <a:rPr lang="fr-FR" dirty="0">
                <a:solidFill>
                  <a:srgbClr val="FF0000"/>
                </a:solidFill>
              </a:rPr>
              <a:t>1 : cliquer sur « modifier »</a:t>
            </a:r>
          </a:p>
        </p:txBody>
      </p:sp>
      <p:sp>
        <p:nvSpPr>
          <p:cNvPr id="25" name="TextBox 24">
            <a:extLst>
              <a:ext uri="{FF2B5EF4-FFF2-40B4-BE49-F238E27FC236}">
                <a16:creationId xmlns:a16="http://schemas.microsoft.com/office/drawing/2014/main" id="{17CE6B6F-3A7C-4089-9CA2-31BE35328874}"/>
              </a:ext>
            </a:extLst>
          </p:cNvPr>
          <p:cNvSpPr txBox="1"/>
          <p:nvPr/>
        </p:nvSpPr>
        <p:spPr>
          <a:xfrm>
            <a:off x="5126240" y="4558747"/>
            <a:ext cx="3265638" cy="461665"/>
          </a:xfrm>
          <a:prstGeom prst="rect">
            <a:avLst/>
          </a:prstGeom>
          <a:noFill/>
        </p:spPr>
        <p:txBody>
          <a:bodyPr wrap="none" rtlCol="0">
            <a:spAutoFit/>
          </a:bodyPr>
          <a:lstStyle/>
          <a:p>
            <a:r>
              <a:rPr lang="fr-FR" dirty="0">
                <a:solidFill>
                  <a:srgbClr val="FF0000"/>
                </a:solidFill>
              </a:rPr>
              <a:t>2 : modifier les valeurs</a:t>
            </a:r>
          </a:p>
        </p:txBody>
      </p:sp>
      <p:sp>
        <p:nvSpPr>
          <p:cNvPr id="27" name="TextBox 26">
            <a:extLst>
              <a:ext uri="{FF2B5EF4-FFF2-40B4-BE49-F238E27FC236}">
                <a16:creationId xmlns:a16="http://schemas.microsoft.com/office/drawing/2014/main" id="{2D26334F-A693-4D2B-B539-BB3136B3482F}"/>
              </a:ext>
            </a:extLst>
          </p:cNvPr>
          <p:cNvSpPr txBox="1"/>
          <p:nvPr/>
        </p:nvSpPr>
        <p:spPr>
          <a:xfrm>
            <a:off x="4471082" y="6082356"/>
            <a:ext cx="4104009" cy="461665"/>
          </a:xfrm>
          <a:prstGeom prst="rect">
            <a:avLst/>
          </a:prstGeom>
          <a:noFill/>
        </p:spPr>
        <p:txBody>
          <a:bodyPr wrap="none" rtlCol="0">
            <a:spAutoFit/>
          </a:bodyPr>
          <a:lstStyle/>
          <a:p>
            <a:r>
              <a:rPr lang="fr-FR" dirty="0">
                <a:solidFill>
                  <a:srgbClr val="FF0000"/>
                </a:solidFill>
              </a:rPr>
              <a:t>3 : cliquer sur « enregistrer »</a:t>
            </a:r>
          </a:p>
        </p:txBody>
      </p:sp>
      <p:sp>
        <p:nvSpPr>
          <p:cNvPr id="11" name="TextBox 10">
            <a:extLst>
              <a:ext uri="{FF2B5EF4-FFF2-40B4-BE49-F238E27FC236}">
                <a16:creationId xmlns:a16="http://schemas.microsoft.com/office/drawing/2014/main" id="{BD9727A2-12D6-495E-B326-4A3D9C4B1390}"/>
              </a:ext>
            </a:extLst>
          </p:cNvPr>
          <p:cNvSpPr txBox="1"/>
          <p:nvPr/>
        </p:nvSpPr>
        <p:spPr>
          <a:xfrm>
            <a:off x="8391878" y="6345428"/>
            <a:ext cx="599722" cy="461665"/>
          </a:xfrm>
          <a:prstGeom prst="rect">
            <a:avLst/>
          </a:prstGeom>
          <a:noFill/>
        </p:spPr>
        <p:txBody>
          <a:bodyPr wrap="square" rtlCol="0">
            <a:spAutoFit/>
          </a:bodyPr>
          <a:lstStyle/>
          <a:p>
            <a:r>
              <a:rPr lang="fr-FR" dirty="0"/>
              <a:t>12</a:t>
            </a:r>
          </a:p>
        </p:txBody>
      </p:sp>
    </p:spTree>
    <p:extLst>
      <p:ext uri="{BB962C8B-B14F-4D97-AF65-F5344CB8AC3E}">
        <p14:creationId xmlns:p14="http://schemas.microsoft.com/office/powerpoint/2010/main" val="109088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un propriétaire</a:t>
            </a:r>
            <a:endParaRPr lang="ru-RU" altLang="fr-FR" sz="4200" dirty="0">
              <a:solidFill>
                <a:schemeClr val="bg1"/>
              </a:solidFill>
            </a:endParaRPr>
          </a:p>
        </p:txBody>
      </p:sp>
      <p:pic>
        <p:nvPicPr>
          <p:cNvPr id="24" name="Picture 23">
            <a:extLst>
              <a:ext uri="{FF2B5EF4-FFF2-40B4-BE49-F238E27FC236}">
                <a16:creationId xmlns:a16="http://schemas.microsoft.com/office/drawing/2014/main" id="{034F3115-C849-4BBE-98F9-91A5EE3F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6381"/>
            <a:ext cx="9144000" cy="4524375"/>
          </a:xfrm>
          <a:prstGeom prst="rect">
            <a:avLst/>
          </a:prstGeom>
        </p:spPr>
      </p:pic>
      <p:sp>
        <p:nvSpPr>
          <p:cNvPr id="17" name="Rectangle 16">
            <a:extLst>
              <a:ext uri="{FF2B5EF4-FFF2-40B4-BE49-F238E27FC236}">
                <a16:creationId xmlns:a16="http://schemas.microsoft.com/office/drawing/2014/main" id="{24BF9A1B-1B09-48F8-AC34-4F8F33540389}"/>
              </a:ext>
            </a:extLst>
          </p:cNvPr>
          <p:cNvSpPr/>
          <p:nvPr/>
        </p:nvSpPr>
        <p:spPr bwMode="auto">
          <a:xfrm>
            <a:off x="3048000" y="2590800"/>
            <a:ext cx="3581400" cy="1447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3A1FE688-891B-423E-878E-37B7366C23B3}"/>
              </a:ext>
            </a:extLst>
          </p:cNvPr>
          <p:cNvSpPr/>
          <p:nvPr/>
        </p:nvSpPr>
        <p:spPr bwMode="auto">
          <a:xfrm>
            <a:off x="3124200" y="4107656"/>
            <a:ext cx="3429000"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0F570DE8-3F6B-44E6-BDC3-7EF0807A293C}"/>
              </a:ext>
            </a:extLst>
          </p:cNvPr>
          <p:cNvSpPr txBox="1"/>
          <p:nvPr/>
        </p:nvSpPr>
        <p:spPr>
          <a:xfrm>
            <a:off x="2743200" y="2359967"/>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3" name="Rectangle 22">
            <a:extLst>
              <a:ext uri="{FF2B5EF4-FFF2-40B4-BE49-F238E27FC236}">
                <a16:creationId xmlns:a16="http://schemas.microsoft.com/office/drawing/2014/main" id="{9194EA53-D3AE-48D0-9983-7FF7EFB00CAB}"/>
              </a:ext>
            </a:extLst>
          </p:cNvPr>
          <p:cNvSpPr/>
          <p:nvPr/>
        </p:nvSpPr>
        <p:spPr bwMode="auto">
          <a:xfrm>
            <a:off x="4876800" y="3636169"/>
            <a:ext cx="1676400" cy="304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0579A104-E645-4179-9F36-2383F03A8D3F}"/>
              </a:ext>
            </a:extLst>
          </p:cNvPr>
          <p:cNvSpPr txBox="1"/>
          <p:nvPr/>
        </p:nvSpPr>
        <p:spPr>
          <a:xfrm>
            <a:off x="2971800" y="3105448"/>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803471F9-426F-4912-B2E1-5F6895F05E3B}"/>
              </a:ext>
            </a:extLst>
          </p:cNvPr>
          <p:cNvSpPr txBox="1"/>
          <p:nvPr/>
        </p:nvSpPr>
        <p:spPr>
          <a:xfrm>
            <a:off x="8382000" y="6345428"/>
            <a:ext cx="609600" cy="461665"/>
          </a:xfrm>
          <a:prstGeom prst="rect">
            <a:avLst/>
          </a:prstGeom>
          <a:noFill/>
        </p:spPr>
        <p:txBody>
          <a:bodyPr wrap="square" rtlCol="0">
            <a:spAutoFit/>
          </a:bodyPr>
          <a:lstStyle/>
          <a:p>
            <a:r>
              <a:rPr lang="fr-FR" dirty="0"/>
              <a:t>13</a:t>
            </a:r>
          </a:p>
        </p:txBody>
      </p:sp>
    </p:spTree>
    <p:extLst>
      <p:ext uri="{BB962C8B-B14F-4D97-AF65-F5344CB8AC3E}">
        <p14:creationId xmlns:p14="http://schemas.microsoft.com/office/powerpoint/2010/main" val="181581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762000" y="330596"/>
            <a:ext cx="7315200" cy="715963"/>
          </a:xfrm>
        </p:spPr>
        <p:txBody>
          <a:bodyPr/>
          <a:lstStyle/>
          <a:p>
            <a:pPr algn="ctr"/>
            <a:r>
              <a:rPr lang="en-US" altLang="fr-FR" sz="4200" dirty="0" err="1">
                <a:solidFill>
                  <a:schemeClr val="bg1"/>
                </a:solidFill>
              </a:rPr>
              <a:t>Supprimer</a:t>
            </a:r>
            <a:r>
              <a:rPr lang="en-US" altLang="fr-FR" sz="4200" dirty="0">
                <a:solidFill>
                  <a:schemeClr val="bg1"/>
                </a:solidFill>
              </a:rPr>
              <a:t> un propriétaire</a:t>
            </a:r>
            <a:endParaRPr lang="ru-RU" altLang="fr-FR" sz="4200" dirty="0">
              <a:solidFill>
                <a:schemeClr val="bg1"/>
              </a:solidFill>
            </a:endParaRPr>
          </a:p>
        </p:txBody>
      </p:sp>
      <p:pic>
        <p:nvPicPr>
          <p:cNvPr id="28" name="Picture 27">
            <a:extLst>
              <a:ext uri="{FF2B5EF4-FFF2-40B4-BE49-F238E27FC236}">
                <a16:creationId xmlns:a16="http://schemas.microsoft.com/office/drawing/2014/main" id="{19282ACE-3719-4C3F-B4E6-E4E2A2060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226" y="3211383"/>
            <a:ext cx="5867399" cy="2906196"/>
          </a:xfrm>
          <a:prstGeom prst="rect">
            <a:avLst/>
          </a:prstGeom>
        </p:spPr>
      </p:pic>
      <p:pic>
        <p:nvPicPr>
          <p:cNvPr id="26" name="Picture 25">
            <a:extLst>
              <a:ext uri="{FF2B5EF4-FFF2-40B4-BE49-F238E27FC236}">
                <a16:creationId xmlns:a16="http://schemas.microsoft.com/office/drawing/2014/main" id="{A3ABAC78-5ED0-42FA-A8F3-87A3F858C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6400"/>
            <a:ext cx="5873574" cy="2906196"/>
          </a:xfrm>
          <a:prstGeom prst="rect">
            <a:avLst/>
          </a:prstGeom>
        </p:spPr>
      </p:pic>
      <p:sp>
        <p:nvSpPr>
          <p:cNvPr id="17" name="Rectangle 16">
            <a:extLst>
              <a:ext uri="{FF2B5EF4-FFF2-40B4-BE49-F238E27FC236}">
                <a16:creationId xmlns:a16="http://schemas.microsoft.com/office/drawing/2014/main" id="{C14311EE-7FEA-494E-B951-93D2CABC9557}"/>
              </a:ext>
            </a:extLst>
          </p:cNvPr>
          <p:cNvSpPr/>
          <p:nvPr/>
        </p:nvSpPr>
        <p:spPr bwMode="auto">
          <a:xfrm>
            <a:off x="3733800" y="3928925"/>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C6B74052-D171-4CD9-8997-611129A18BCD}"/>
              </a:ext>
            </a:extLst>
          </p:cNvPr>
          <p:cNvSpPr/>
          <p:nvPr/>
        </p:nvSpPr>
        <p:spPr bwMode="auto">
          <a:xfrm>
            <a:off x="3045619" y="1878691"/>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2B643F18-5697-4F70-8156-80A24BEE274A}"/>
              </a:ext>
            </a:extLst>
          </p:cNvPr>
          <p:cNvSpPr/>
          <p:nvPr/>
        </p:nvSpPr>
        <p:spPr bwMode="auto">
          <a:xfrm>
            <a:off x="6705600" y="3352800"/>
            <a:ext cx="4953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46D18E2-036D-470F-8FF5-97F3FDBF801A}"/>
              </a:ext>
            </a:extLst>
          </p:cNvPr>
          <p:cNvSpPr txBox="1"/>
          <p:nvPr/>
        </p:nvSpPr>
        <p:spPr>
          <a:xfrm>
            <a:off x="762000" y="4122241"/>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25" name="TextBox 24">
            <a:extLst>
              <a:ext uri="{FF2B5EF4-FFF2-40B4-BE49-F238E27FC236}">
                <a16:creationId xmlns:a16="http://schemas.microsoft.com/office/drawing/2014/main" id="{D67FCFF2-EE59-4B30-BFCD-A56D330D0893}"/>
              </a:ext>
            </a:extLst>
          </p:cNvPr>
          <p:cNvSpPr txBox="1"/>
          <p:nvPr/>
        </p:nvSpPr>
        <p:spPr>
          <a:xfrm>
            <a:off x="1885950" y="1308299"/>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7" name="TextBox 26">
            <a:extLst>
              <a:ext uri="{FF2B5EF4-FFF2-40B4-BE49-F238E27FC236}">
                <a16:creationId xmlns:a16="http://schemas.microsoft.com/office/drawing/2014/main" id="{C33246B8-D154-4110-B5CF-5C123F58838F}"/>
              </a:ext>
            </a:extLst>
          </p:cNvPr>
          <p:cNvSpPr txBox="1"/>
          <p:nvPr/>
        </p:nvSpPr>
        <p:spPr>
          <a:xfrm>
            <a:off x="5791200" y="2703908"/>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1" name="TextBox 10">
            <a:extLst>
              <a:ext uri="{FF2B5EF4-FFF2-40B4-BE49-F238E27FC236}">
                <a16:creationId xmlns:a16="http://schemas.microsoft.com/office/drawing/2014/main" id="{4E696E3C-1522-4EDC-ABF0-8EA79D44DC84}"/>
              </a:ext>
            </a:extLst>
          </p:cNvPr>
          <p:cNvSpPr txBox="1"/>
          <p:nvPr/>
        </p:nvSpPr>
        <p:spPr>
          <a:xfrm>
            <a:off x="8305800" y="6345428"/>
            <a:ext cx="685800" cy="461665"/>
          </a:xfrm>
          <a:prstGeom prst="rect">
            <a:avLst/>
          </a:prstGeom>
          <a:noFill/>
        </p:spPr>
        <p:txBody>
          <a:bodyPr wrap="square" rtlCol="0">
            <a:spAutoFit/>
          </a:bodyPr>
          <a:lstStyle/>
          <a:p>
            <a:r>
              <a:rPr lang="fr-FR" dirty="0"/>
              <a:t>14</a:t>
            </a:r>
          </a:p>
        </p:txBody>
      </p:sp>
    </p:spTree>
    <p:extLst>
      <p:ext uri="{BB962C8B-B14F-4D97-AF65-F5344CB8AC3E}">
        <p14:creationId xmlns:p14="http://schemas.microsoft.com/office/powerpoint/2010/main" val="149129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Propriétaire</a:t>
            </a:r>
            <a:endParaRPr lang="ru-RU" altLang="fr-FR" sz="4200" dirty="0">
              <a:solidFill>
                <a:schemeClr val="bg1"/>
              </a:solidFill>
            </a:endParaRPr>
          </a:p>
        </p:txBody>
      </p:sp>
      <p:pic>
        <p:nvPicPr>
          <p:cNvPr id="32" name="Picture 31">
            <a:extLst>
              <a:ext uri="{FF2B5EF4-FFF2-40B4-BE49-F238E27FC236}">
                <a16:creationId xmlns:a16="http://schemas.microsoft.com/office/drawing/2014/main" id="{57A7E334-8422-427D-A53D-C80AA3174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38663"/>
          </a:xfrm>
          <a:prstGeom prst="rect">
            <a:avLst/>
          </a:prstGeom>
        </p:spPr>
      </p:pic>
      <p:sp>
        <p:nvSpPr>
          <p:cNvPr id="17" name="Rectangle 16">
            <a:extLst>
              <a:ext uri="{FF2B5EF4-FFF2-40B4-BE49-F238E27FC236}">
                <a16:creationId xmlns:a16="http://schemas.microsoft.com/office/drawing/2014/main" id="{FE10CA46-0333-4FE6-9AD2-05C7308C97B4}"/>
              </a:ext>
            </a:extLst>
          </p:cNvPr>
          <p:cNvSpPr/>
          <p:nvPr/>
        </p:nvSpPr>
        <p:spPr bwMode="auto">
          <a:xfrm>
            <a:off x="2895600" y="4648200"/>
            <a:ext cx="3810000" cy="8382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3397C01-7069-42F4-8B5D-BB8BC2E6668C}"/>
              </a:ext>
            </a:extLst>
          </p:cNvPr>
          <p:cNvSpPr txBox="1"/>
          <p:nvPr/>
        </p:nvSpPr>
        <p:spPr>
          <a:xfrm>
            <a:off x="8382000" y="6345428"/>
            <a:ext cx="609600" cy="461665"/>
          </a:xfrm>
          <a:prstGeom prst="rect">
            <a:avLst/>
          </a:prstGeom>
          <a:noFill/>
        </p:spPr>
        <p:txBody>
          <a:bodyPr wrap="square" rtlCol="0">
            <a:spAutoFit/>
          </a:bodyPr>
          <a:lstStyle/>
          <a:p>
            <a:r>
              <a:rPr lang="fr-FR" dirty="0"/>
              <a:t>15</a:t>
            </a:r>
          </a:p>
        </p:txBody>
      </p:sp>
    </p:spTree>
    <p:extLst>
      <p:ext uri="{BB962C8B-B14F-4D97-AF65-F5344CB8AC3E}">
        <p14:creationId xmlns:p14="http://schemas.microsoft.com/office/powerpoint/2010/main" val="156986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Agent</a:t>
            </a:r>
            <a:endParaRPr lang="ru-RU" altLang="fr-FR" sz="4200" dirty="0">
              <a:solidFill>
                <a:schemeClr val="bg1"/>
              </a:solidFill>
            </a:endParaRPr>
          </a:p>
        </p:txBody>
      </p:sp>
      <p:pic>
        <p:nvPicPr>
          <p:cNvPr id="11" name="Picture 10">
            <a:extLst>
              <a:ext uri="{FF2B5EF4-FFF2-40B4-BE49-F238E27FC236}">
                <a16:creationId xmlns:a16="http://schemas.microsoft.com/office/drawing/2014/main" id="{891D90BC-0A33-4C3A-8C5C-6A03BA4B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3" y="1524000"/>
            <a:ext cx="9144000" cy="4486275"/>
          </a:xfrm>
          <a:prstGeom prst="rect">
            <a:avLst/>
          </a:prstGeom>
        </p:spPr>
      </p:pic>
      <p:sp>
        <p:nvSpPr>
          <p:cNvPr id="28" name="Rectangle 27">
            <a:extLst>
              <a:ext uri="{FF2B5EF4-FFF2-40B4-BE49-F238E27FC236}">
                <a16:creationId xmlns:a16="http://schemas.microsoft.com/office/drawing/2014/main" id="{F6137702-B1EB-45DC-83D7-FDA36BAE6C89}"/>
              </a:ext>
            </a:extLst>
          </p:cNvPr>
          <p:cNvSpPr/>
          <p:nvPr/>
        </p:nvSpPr>
        <p:spPr bwMode="auto">
          <a:xfrm>
            <a:off x="8313" y="23622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6C5678D-F075-48CA-B829-95C9FF01EF46}"/>
              </a:ext>
            </a:extLst>
          </p:cNvPr>
          <p:cNvSpPr txBox="1"/>
          <p:nvPr/>
        </p:nvSpPr>
        <p:spPr>
          <a:xfrm>
            <a:off x="8382000" y="6345428"/>
            <a:ext cx="609600" cy="461665"/>
          </a:xfrm>
          <a:prstGeom prst="rect">
            <a:avLst/>
          </a:prstGeom>
          <a:noFill/>
        </p:spPr>
        <p:txBody>
          <a:bodyPr wrap="square" rtlCol="0">
            <a:spAutoFit/>
          </a:bodyPr>
          <a:lstStyle/>
          <a:p>
            <a:r>
              <a:rPr lang="fr-FR" dirty="0"/>
              <a:t>16</a:t>
            </a:r>
          </a:p>
        </p:txBody>
      </p:sp>
    </p:spTree>
    <p:extLst>
      <p:ext uri="{BB962C8B-B14F-4D97-AF65-F5344CB8AC3E}">
        <p14:creationId xmlns:p14="http://schemas.microsoft.com/office/powerpoint/2010/main" val="156767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agent</a:t>
            </a:r>
            <a:endParaRPr lang="ru-RU" altLang="fr-FR" sz="4200" dirty="0">
              <a:solidFill>
                <a:schemeClr val="bg1"/>
              </a:solidFill>
            </a:endParaRPr>
          </a:p>
        </p:txBody>
      </p:sp>
      <p:pic>
        <p:nvPicPr>
          <p:cNvPr id="13" name="Picture 12">
            <a:extLst>
              <a:ext uri="{FF2B5EF4-FFF2-40B4-BE49-F238E27FC236}">
                <a16:creationId xmlns:a16="http://schemas.microsoft.com/office/drawing/2014/main" id="{6A84E309-438E-4A98-A332-2102839FC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548188"/>
          </a:xfrm>
          <a:prstGeom prst="rect">
            <a:avLst/>
          </a:prstGeom>
        </p:spPr>
      </p:pic>
      <p:sp>
        <p:nvSpPr>
          <p:cNvPr id="16" name="Rectangle 15">
            <a:extLst>
              <a:ext uri="{FF2B5EF4-FFF2-40B4-BE49-F238E27FC236}">
                <a16:creationId xmlns:a16="http://schemas.microsoft.com/office/drawing/2014/main" id="{851D25FD-5A14-43BF-A42B-1422F1BAA14A}"/>
              </a:ext>
            </a:extLst>
          </p:cNvPr>
          <p:cNvSpPr/>
          <p:nvPr/>
        </p:nvSpPr>
        <p:spPr bwMode="auto">
          <a:xfrm>
            <a:off x="3119438" y="2590800"/>
            <a:ext cx="3509962" cy="13716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276ECBA-73F1-42F3-BAAA-4C8AFA4E3D7B}"/>
              </a:ext>
            </a:extLst>
          </p:cNvPr>
          <p:cNvSpPr txBox="1"/>
          <p:nvPr/>
        </p:nvSpPr>
        <p:spPr>
          <a:xfrm>
            <a:off x="3178969" y="2209800"/>
            <a:ext cx="3390900" cy="461665"/>
          </a:xfrm>
          <a:prstGeom prst="rect">
            <a:avLst/>
          </a:prstGeom>
          <a:noFill/>
        </p:spPr>
        <p:txBody>
          <a:bodyPr wrap="square" rtlCol="0">
            <a:spAutoFit/>
          </a:bodyPr>
          <a:lstStyle/>
          <a:p>
            <a:r>
              <a:rPr lang="fr-FR" dirty="0">
                <a:solidFill>
                  <a:srgbClr val="FF0000"/>
                </a:solidFill>
              </a:rPr>
              <a:t>1 : remplir le formulaire</a:t>
            </a:r>
          </a:p>
        </p:txBody>
      </p:sp>
      <p:sp>
        <p:nvSpPr>
          <p:cNvPr id="6" name="TextBox 5">
            <a:extLst>
              <a:ext uri="{FF2B5EF4-FFF2-40B4-BE49-F238E27FC236}">
                <a16:creationId xmlns:a16="http://schemas.microsoft.com/office/drawing/2014/main" id="{A30AB836-3FD8-4E42-8DCA-C12EBBB672C2}"/>
              </a:ext>
            </a:extLst>
          </p:cNvPr>
          <p:cNvSpPr txBox="1"/>
          <p:nvPr/>
        </p:nvSpPr>
        <p:spPr>
          <a:xfrm>
            <a:off x="8382000" y="6345428"/>
            <a:ext cx="609600" cy="461665"/>
          </a:xfrm>
          <a:prstGeom prst="rect">
            <a:avLst/>
          </a:prstGeom>
          <a:noFill/>
        </p:spPr>
        <p:txBody>
          <a:bodyPr wrap="square" rtlCol="0">
            <a:spAutoFit/>
          </a:bodyPr>
          <a:lstStyle/>
          <a:p>
            <a:r>
              <a:rPr lang="fr-FR" dirty="0"/>
              <a:t>17</a:t>
            </a:r>
          </a:p>
        </p:txBody>
      </p:sp>
    </p:spTree>
    <p:extLst>
      <p:ext uri="{BB962C8B-B14F-4D97-AF65-F5344CB8AC3E}">
        <p14:creationId xmlns:p14="http://schemas.microsoft.com/office/powerpoint/2010/main" val="278449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agent</a:t>
            </a:r>
            <a:endParaRPr lang="ru-RU" altLang="fr-FR" sz="4200" dirty="0">
              <a:solidFill>
                <a:schemeClr val="bg1"/>
              </a:solidFill>
            </a:endParaRPr>
          </a:p>
        </p:txBody>
      </p:sp>
      <p:pic>
        <p:nvPicPr>
          <p:cNvPr id="15" name="Picture 14">
            <a:extLst>
              <a:ext uri="{FF2B5EF4-FFF2-40B4-BE49-F238E27FC236}">
                <a16:creationId xmlns:a16="http://schemas.microsoft.com/office/drawing/2014/main" id="{3E79EFF7-E90D-4EE9-8654-7372959E4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4000"/>
            <a:ext cx="9144000" cy="4548188"/>
          </a:xfrm>
          <a:prstGeom prst="rect">
            <a:avLst/>
          </a:prstGeom>
        </p:spPr>
      </p:pic>
      <p:sp>
        <p:nvSpPr>
          <p:cNvPr id="16" name="Rectangle 15">
            <a:extLst>
              <a:ext uri="{FF2B5EF4-FFF2-40B4-BE49-F238E27FC236}">
                <a16:creationId xmlns:a16="http://schemas.microsoft.com/office/drawing/2014/main" id="{AE4F5EA2-1F01-48AC-823A-6B2EACF0E67F}"/>
              </a:ext>
            </a:extLst>
          </p:cNvPr>
          <p:cNvSpPr/>
          <p:nvPr/>
        </p:nvSpPr>
        <p:spPr bwMode="auto">
          <a:xfrm>
            <a:off x="5943600" y="4038599"/>
            <a:ext cx="685800" cy="326145"/>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7FC89C4-F337-494D-8118-3C9AFA13506B}"/>
              </a:ext>
            </a:extLst>
          </p:cNvPr>
          <p:cNvSpPr txBox="1"/>
          <p:nvPr/>
        </p:nvSpPr>
        <p:spPr>
          <a:xfrm>
            <a:off x="4191000" y="4353660"/>
            <a:ext cx="3733800" cy="461665"/>
          </a:xfrm>
          <a:prstGeom prst="rect">
            <a:avLst/>
          </a:prstGeom>
          <a:noFill/>
        </p:spPr>
        <p:txBody>
          <a:bodyPr wrap="square" rtlCol="0">
            <a:spAutoFit/>
          </a:bodyPr>
          <a:lstStyle/>
          <a:p>
            <a:r>
              <a:rPr lang="fr-FR" dirty="0">
                <a:solidFill>
                  <a:srgbClr val="FF0000"/>
                </a:solidFill>
              </a:rPr>
              <a:t>2 : Cliquer sur « ajouter »</a:t>
            </a:r>
          </a:p>
        </p:txBody>
      </p:sp>
      <p:sp>
        <p:nvSpPr>
          <p:cNvPr id="6" name="TextBox 5">
            <a:extLst>
              <a:ext uri="{FF2B5EF4-FFF2-40B4-BE49-F238E27FC236}">
                <a16:creationId xmlns:a16="http://schemas.microsoft.com/office/drawing/2014/main" id="{01D63CC7-0A4E-48A7-B452-B3EDDD0B3E4F}"/>
              </a:ext>
            </a:extLst>
          </p:cNvPr>
          <p:cNvSpPr txBox="1"/>
          <p:nvPr/>
        </p:nvSpPr>
        <p:spPr>
          <a:xfrm>
            <a:off x="8382000" y="6345428"/>
            <a:ext cx="609600" cy="461665"/>
          </a:xfrm>
          <a:prstGeom prst="rect">
            <a:avLst/>
          </a:prstGeom>
          <a:noFill/>
        </p:spPr>
        <p:txBody>
          <a:bodyPr wrap="square" rtlCol="0">
            <a:spAutoFit/>
          </a:bodyPr>
          <a:lstStyle/>
          <a:p>
            <a:r>
              <a:rPr lang="fr-FR" dirty="0"/>
              <a:t>18</a:t>
            </a:r>
          </a:p>
        </p:txBody>
      </p:sp>
    </p:spTree>
    <p:extLst>
      <p:ext uri="{BB962C8B-B14F-4D97-AF65-F5344CB8AC3E}">
        <p14:creationId xmlns:p14="http://schemas.microsoft.com/office/powerpoint/2010/main" val="370896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C04A29-649F-4C8D-9C54-6929E88E1DFF}"/>
              </a:ext>
            </a:extLst>
          </p:cNvPr>
          <p:cNvSpPr/>
          <p:nvPr/>
        </p:nvSpPr>
        <p:spPr>
          <a:xfrm>
            <a:off x="304800" y="1447800"/>
            <a:ext cx="8458200" cy="4883516"/>
          </a:xfrm>
          <a:prstGeom prst="rect">
            <a:avLst/>
          </a:prstGeom>
        </p:spPr>
        <p:txBody>
          <a:bodyPr wrap="square">
            <a:spAutoFit/>
          </a:bodyPr>
          <a:lstStyle/>
          <a:p>
            <a:pPr indent="447675" algn="just">
              <a:lnSpc>
                <a:spcPct val="115000"/>
              </a:lnSpc>
              <a:spcBef>
                <a:spcPts val="0"/>
              </a:spcBef>
              <a:spcAft>
                <a:spcPts val="0"/>
              </a:spcAft>
            </a:pPr>
            <a:r>
              <a:rPr lang="fr-FR" sz="2000" dirty="0">
                <a:latin typeface="Times New Roman" panose="02020603050405020304" pitchFamily="18" charset="0"/>
                <a:ea typeface="Times New Roman" panose="02020603050405020304" pitchFamily="18" charset="0"/>
                <a:cs typeface="Arial" panose="020B0604020202020204" pitchFamily="34" charset="0"/>
              </a:rPr>
              <a:t>Une agence immobilière servant d’intermédiaire entre des propriétaires de biens et d’éventuels locataires ou acheteurs, propose des biens immobiliers d’habitation (studios, appartements, maison) et des biens immobiliers commerciaux (entrepôts, emplacements pour bureaux ou commerce) pour location ou achat.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indent="447675" algn="just">
              <a:lnSpc>
                <a:spcPct val="115000"/>
              </a:lnSpc>
              <a:spcBef>
                <a:spcPts val="0"/>
              </a:spcBef>
              <a:spcAft>
                <a:spcPts val="0"/>
              </a:spcAft>
            </a:pPr>
            <a:r>
              <a:rPr lang="fr-FR" sz="1200" dirty="0">
                <a:effectLst/>
                <a:latin typeface="Segoe UI" panose="020B0502040204020203" pitchFamily="34" charset="0"/>
                <a:ea typeface="Times New Roman" panose="02020603050405020304" pitchFamily="18" charset="0"/>
                <a:cs typeface="Arial" panose="020B060402020202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indent="447675" algn="just">
              <a:lnSpc>
                <a:spcPct val="115000"/>
              </a:lnSpc>
              <a:spcBef>
                <a:spcPts val="0"/>
              </a:spcBef>
              <a:spcAft>
                <a:spcPts val="0"/>
              </a:spcAft>
            </a:pPr>
            <a:r>
              <a:rPr lang="fr-FR" sz="2000" dirty="0">
                <a:latin typeface="Times New Roman" panose="02020603050405020304" pitchFamily="18" charset="0"/>
                <a:ea typeface="Times New Roman" panose="02020603050405020304" pitchFamily="18" charset="0"/>
                <a:cs typeface="Arial" panose="020B0604020202020204" pitchFamily="34" charset="0"/>
              </a:rPr>
              <a:t>Pour pouvoir servir efficacement, à la fois, les propriétaires (offrants) et les clients (demandeurs), on envisage de mettre en place une application pour l’agence immobilières qui permettra, d’une part, de contrôler l’achat et la location des biens immobiliers et de gérer l’historique des services ainsi que les données des différents intervenants (propriétaires, demandeurs, employés…). D’une autre part, cette application permettra d’exposer les différentes offres au public des possibles clients, de leur faciliter la sélection des biens et de les contacter en ligne.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ACD62FF7-9478-47FB-A6A3-DC6D707AF2A3}"/>
              </a:ext>
            </a:extLst>
          </p:cNvPr>
          <p:cNvSpPr txBox="1">
            <a:spLocks noChangeArrowheads="1"/>
          </p:cNvSpPr>
          <p:nvPr/>
        </p:nvSpPr>
        <p:spPr>
          <a:xfrm>
            <a:off x="909638" y="333375"/>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fr-FR" altLang="fr-FR" sz="4200" dirty="0">
                <a:solidFill>
                  <a:schemeClr val="bg1"/>
                </a:solidFill>
              </a:rPr>
              <a:t>Introduction</a:t>
            </a:r>
            <a:endParaRPr lang="ru-RU" altLang="fr-FR" sz="4200" dirty="0">
              <a:solidFill>
                <a:schemeClr val="bg1"/>
              </a:solidFill>
            </a:endParaRPr>
          </a:p>
        </p:txBody>
      </p:sp>
      <p:sp>
        <p:nvSpPr>
          <p:cNvPr id="2" name="TextBox 1">
            <a:extLst>
              <a:ext uri="{FF2B5EF4-FFF2-40B4-BE49-F238E27FC236}">
                <a16:creationId xmlns:a16="http://schemas.microsoft.com/office/drawing/2014/main" id="{66E97EC3-1225-476F-8273-035FC9385BD9}"/>
              </a:ext>
            </a:extLst>
          </p:cNvPr>
          <p:cNvSpPr txBox="1"/>
          <p:nvPr/>
        </p:nvSpPr>
        <p:spPr>
          <a:xfrm>
            <a:off x="8534400" y="6345428"/>
            <a:ext cx="457200" cy="461665"/>
          </a:xfrm>
          <a:prstGeom prst="rect">
            <a:avLst/>
          </a:prstGeom>
          <a:noFill/>
        </p:spPr>
        <p:txBody>
          <a:bodyPr wrap="square" rtlCol="0">
            <a:spAutoFit/>
          </a:bodyPr>
          <a:lstStyle/>
          <a:p>
            <a:r>
              <a:rPr lang="fr-FR"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un agent</a:t>
            </a:r>
            <a:endParaRPr lang="ru-RU" altLang="fr-FR" sz="4200" dirty="0">
              <a:solidFill>
                <a:schemeClr val="bg1"/>
              </a:solidFill>
            </a:endParaRPr>
          </a:p>
        </p:txBody>
      </p:sp>
      <p:pic>
        <p:nvPicPr>
          <p:cNvPr id="17" name="Picture 16">
            <a:extLst>
              <a:ext uri="{FF2B5EF4-FFF2-40B4-BE49-F238E27FC236}">
                <a16:creationId xmlns:a16="http://schemas.microsoft.com/office/drawing/2014/main" id="{88FCA599-6453-4682-B393-86503B92D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538663"/>
          </a:xfrm>
          <a:prstGeom prst="rect">
            <a:avLst/>
          </a:prstGeom>
        </p:spPr>
      </p:pic>
      <p:sp>
        <p:nvSpPr>
          <p:cNvPr id="16" name="Rectangle 15">
            <a:extLst>
              <a:ext uri="{FF2B5EF4-FFF2-40B4-BE49-F238E27FC236}">
                <a16:creationId xmlns:a16="http://schemas.microsoft.com/office/drawing/2014/main" id="{97620898-0952-46BE-B8CB-FE14FC14E658}"/>
              </a:ext>
            </a:extLst>
          </p:cNvPr>
          <p:cNvSpPr/>
          <p:nvPr/>
        </p:nvSpPr>
        <p:spPr bwMode="auto">
          <a:xfrm>
            <a:off x="5105400" y="5029200"/>
            <a:ext cx="762000" cy="304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C6EF7B6-A4D4-4F4F-A1B8-3B67933D8717}"/>
              </a:ext>
            </a:extLst>
          </p:cNvPr>
          <p:cNvSpPr txBox="1"/>
          <p:nvPr/>
        </p:nvSpPr>
        <p:spPr>
          <a:xfrm>
            <a:off x="2895600" y="5334000"/>
            <a:ext cx="4114800" cy="461665"/>
          </a:xfrm>
          <a:prstGeom prst="rect">
            <a:avLst/>
          </a:prstGeom>
          <a:noFill/>
        </p:spPr>
        <p:txBody>
          <a:bodyPr wrap="square" rtlCol="0">
            <a:spAutoFit/>
          </a:bodyPr>
          <a:lstStyle/>
          <a:p>
            <a:r>
              <a:rPr lang="fr-FR" dirty="0">
                <a:solidFill>
                  <a:srgbClr val="FF0000"/>
                </a:solidFill>
              </a:rPr>
              <a:t>1 : cliquer sur « modifier »</a:t>
            </a:r>
          </a:p>
        </p:txBody>
      </p:sp>
      <p:sp>
        <p:nvSpPr>
          <p:cNvPr id="6" name="TextBox 5">
            <a:extLst>
              <a:ext uri="{FF2B5EF4-FFF2-40B4-BE49-F238E27FC236}">
                <a16:creationId xmlns:a16="http://schemas.microsoft.com/office/drawing/2014/main" id="{333C34E3-E5F3-4BB0-AEC0-741B8EDC8281}"/>
              </a:ext>
            </a:extLst>
          </p:cNvPr>
          <p:cNvSpPr txBox="1"/>
          <p:nvPr/>
        </p:nvSpPr>
        <p:spPr>
          <a:xfrm>
            <a:off x="8458200" y="6345428"/>
            <a:ext cx="533400" cy="461665"/>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3495827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Agent</a:t>
            </a:r>
            <a:endParaRPr lang="ru-RU" altLang="fr-FR" sz="4200" dirty="0">
              <a:solidFill>
                <a:schemeClr val="bg1"/>
              </a:solidFill>
            </a:endParaRPr>
          </a:p>
        </p:txBody>
      </p:sp>
      <p:pic>
        <p:nvPicPr>
          <p:cNvPr id="19" name="Picture 18">
            <a:extLst>
              <a:ext uri="{FF2B5EF4-FFF2-40B4-BE49-F238E27FC236}">
                <a16:creationId xmlns:a16="http://schemas.microsoft.com/office/drawing/2014/main" id="{28640339-DF1E-45B2-B94B-7F5DB5F8D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4000"/>
            <a:ext cx="9144000" cy="4510088"/>
          </a:xfrm>
          <a:prstGeom prst="rect">
            <a:avLst/>
          </a:prstGeom>
        </p:spPr>
      </p:pic>
      <p:sp>
        <p:nvSpPr>
          <p:cNvPr id="16" name="Rectangle 15">
            <a:extLst>
              <a:ext uri="{FF2B5EF4-FFF2-40B4-BE49-F238E27FC236}">
                <a16:creationId xmlns:a16="http://schemas.microsoft.com/office/drawing/2014/main" id="{C1FC1322-71BC-4EF2-9A80-77E289684912}"/>
              </a:ext>
            </a:extLst>
          </p:cNvPr>
          <p:cNvSpPr/>
          <p:nvPr/>
        </p:nvSpPr>
        <p:spPr bwMode="auto">
          <a:xfrm>
            <a:off x="4800600" y="3657600"/>
            <a:ext cx="18288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9329DDB1-674E-4E22-9FD4-CBF671CF732F}"/>
              </a:ext>
            </a:extLst>
          </p:cNvPr>
          <p:cNvSpPr/>
          <p:nvPr/>
        </p:nvSpPr>
        <p:spPr bwMode="auto">
          <a:xfrm>
            <a:off x="4876800" y="5105400"/>
            <a:ext cx="9906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06A5096-3436-40B7-94DC-A498362AB940}"/>
              </a:ext>
            </a:extLst>
          </p:cNvPr>
          <p:cNvSpPr txBox="1"/>
          <p:nvPr/>
        </p:nvSpPr>
        <p:spPr>
          <a:xfrm>
            <a:off x="4114800" y="4045744"/>
            <a:ext cx="4191000" cy="461665"/>
          </a:xfrm>
          <a:prstGeom prst="rect">
            <a:avLst/>
          </a:prstGeom>
          <a:noFill/>
        </p:spPr>
        <p:txBody>
          <a:bodyPr wrap="square" rtlCol="0">
            <a:spAutoFit/>
          </a:bodyPr>
          <a:lstStyle/>
          <a:p>
            <a:r>
              <a:rPr lang="fr-FR" dirty="0">
                <a:solidFill>
                  <a:srgbClr val="FF0000"/>
                </a:solidFill>
              </a:rPr>
              <a:t>2 : Saisir le nouveau valeur</a:t>
            </a:r>
          </a:p>
        </p:txBody>
      </p:sp>
      <p:sp>
        <p:nvSpPr>
          <p:cNvPr id="4" name="TextBox 3">
            <a:extLst>
              <a:ext uri="{FF2B5EF4-FFF2-40B4-BE49-F238E27FC236}">
                <a16:creationId xmlns:a16="http://schemas.microsoft.com/office/drawing/2014/main" id="{BE470213-7BAE-45CA-8116-6211B25CEDEA}"/>
              </a:ext>
            </a:extLst>
          </p:cNvPr>
          <p:cNvSpPr txBox="1"/>
          <p:nvPr/>
        </p:nvSpPr>
        <p:spPr>
          <a:xfrm>
            <a:off x="3159919" y="5370114"/>
            <a:ext cx="4424362" cy="461665"/>
          </a:xfrm>
          <a:prstGeom prst="rect">
            <a:avLst/>
          </a:prstGeom>
          <a:noFill/>
        </p:spPr>
        <p:txBody>
          <a:bodyPr wrap="square" rtlCol="0">
            <a:spAutoFit/>
          </a:bodyPr>
          <a:lstStyle/>
          <a:p>
            <a:r>
              <a:rPr lang="fr-FR" dirty="0">
                <a:solidFill>
                  <a:srgbClr val="FF0000"/>
                </a:solidFill>
              </a:rPr>
              <a:t>3 : Cliquer sur « enregistrer »</a:t>
            </a:r>
          </a:p>
        </p:txBody>
      </p:sp>
      <p:sp>
        <p:nvSpPr>
          <p:cNvPr id="8" name="TextBox 7">
            <a:extLst>
              <a:ext uri="{FF2B5EF4-FFF2-40B4-BE49-F238E27FC236}">
                <a16:creationId xmlns:a16="http://schemas.microsoft.com/office/drawing/2014/main" id="{9238C845-F2B2-4B14-84D7-43CDB20550E3}"/>
              </a:ext>
            </a:extLst>
          </p:cNvPr>
          <p:cNvSpPr txBox="1"/>
          <p:nvPr/>
        </p:nvSpPr>
        <p:spPr>
          <a:xfrm>
            <a:off x="8382000" y="6345428"/>
            <a:ext cx="609600" cy="461665"/>
          </a:xfrm>
          <a:prstGeom prst="rect">
            <a:avLst/>
          </a:prstGeom>
          <a:noFill/>
        </p:spPr>
        <p:txBody>
          <a:bodyPr wrap="square" rtlCol="0">
            <a:spAutoFit/>
          </a:bodyPr>
          <a:lstStyle/>
          <a:p>
            <a:r>
              <a:rPr lang="fr-FR" dirty="0"/>
              <a:t>20</a:t>
            </a:r>
          </a:p>
        </p:txBody>
      </p:sp>
    </p:spTree>
    <p:extLst>
      <p:ext uri="{BB962C8B-B14F-4D97-AF65-F5344CB8AC3E}">
        <p14:creationId xmlns:p14="http://schemas.microsoft.com/office/powerpoint/2010/main" val="42321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Agent</a:t>
            </a:r>
            <a:endParaRPr lang="ru-RU" altLang="fr-FR" sz="4200" dirty="0">
              <a:solidFill>
                <a:schemeClr val="bg1"/>
              </a:solidFill>
            </a:endParaRPr>
          </a:p>
        </p:txBody>
      </p:sp>
      <p:pic>
        <p:nvPicPr>
          <p:cNvPr id="21" name="Picture 20">
            <a:extLst>
              <a:ext uri="{FF2B5EF4-FFF2-40B4-BE49-F238E27FC236}">
                <a16:creationId xmlns:a16="http://schemas.microsoft.com/office/drawing/2014/main" id="{0B44B683-ED8A-4255-8298-1EFC0EF0F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33900"/>
          </a:xfrm>
          <a:prstGeom prst="rect">
            <a:avLst/>
          </a:prstGeom>
        </p:spPr>
      </p:pic>
      <p:sp>
        <p:nvSpPr>
          <p:cNvPr id="16" name="Rectangle 15">
            <a:extLst>
              <a:ext uri="{FF2B5EF4-FFF2-40B4-BE49-F238E27FC236}">
                <a16:creationId xmlns:a16="http://schemas.microsoft.com/office/drawing/2014/main" id="{DF0BD8B2-A0F8-4D0A-AC9F-0D47558E8A9F}"/>
              </a:ext>
            </a:extLst>
          </p:cNvPr>
          <p:cNvSpPr/>
          <p:nvPr/>
        </p:nvSpPr>
        <p:spPr bwMode="auto">
          <a:xfrm>
            <a:off x="4876800" y="3733800"/>
            <a:ext cx="1295400"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F7F8C53-51D5-4FB4-A705-1E54011EC8EA}"/>
              </a:ext>
            </a:extLst>
          </p:cNvPr>
          <p:cNvSpPr txBox="1"/>
          <p:nvPr/>
        </p:nvSpPr>
        <p:spPr>
          <a:xfrm>
            <a:off x="8458200" y="6345428"/>
            <a:ext cx="533400" cy="461665"/>
          </a:xfrm>
          <a:prstGeom prst="rect">
            <a:avLst/>
          </a:prstGeom>
          <a:noFill/>
        </p:spPr>
        <p:txBody>
          <a:bodyPr wrap="square" rtlCol="0">
            <a:spAutoFit/>
          </a:bodyPr>
          <a:lstStyle/>
          <a:p>
            <a:r>
              <a:rPr lang="fr-FR" dirty="0"/>
              <a:t>21</a:t>
            </a:r>
          </a:p>
        </p:txBody>
      </p:sp>
    </p:spTree>
    <p:extLst>
      <p:ext uri="{BB962C8B-B14F-4D97-AF65-F5344CB8AC3E}">
        <p14:creationId xmlns:p14="http://schemas.microsoft.com/office/powerpoint/2010/main" val="370208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Agent</a:t>
            </a:r>
            <a:endParaRPr lang="ru-RU" altLang="fr-FR" sz="4200" dirty="0">
              <a:solidFill>
                <a:schemeClr val="bg1"/>
              </a:solidFill>
            </a:endParaRPr>
          </a:p>
        </p:txBody>
      </p:sp>
      <p:pic>
        <p:nvPicPr>
          <p:cNvPr id="23" name="Picture 22">
            <a:extLst>
              <a:ext uri="{FF2B5EF4-FFF2-40B4-BE49-F238E27FC236}">
                <a16:creationId xmlns:a16="http://schemas.microsoft.com/office/drawing/2014/main" id="{13D82744-F55D-4AEB-8EB1-4FE686E2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4000"/>
            <a:ext cx="9144000" cy="4533900"/>
          </a:xfrm>
          <a:prstGeom prst="rect">
            <a:avLst/>
          </a:prstGeom>
        </p:spPr>
      </p:pic>
      <p:sp>
        <p:nvSpPr>
          <p:cNvPr id="16" name="Rectangle 15">
            <a:extLst>
              <a:ext uri="{FF2B5EF4-FFF2-40B4-BE49-F238E27FC236}">
                <a16:creationId xmlns:a16="http://schemas.microsoft.com/office/drawing/2014/main" id="{5A49F7EC-6EC1-4064-8DD0-25FA287E9C16}"/>
              </a:ext>
            </a:extLst>
          </p:cNvPr>
          <p:cNvSpPr/>
          <p:nvPr/>
        </p:nvSpPr>
        <p:spPr bwMode="auto">
          <a:xfrm>
            <a:off x="3048000" y="5029200"/>
            <a:ext cx="3505200" cy="295102"/>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CF5DE86-0918-4083-853E-5A3DB72E4858}"/>
              </a:ext>
            </a:extLst>
          </p:cNvPr>
          <p:cNvSpPr txBox="1"/>
          <p:nvPr/>
        </p:nvSpPr>
        <p:spPr>
          <a:xfrm>
            <a:off x="8382000" y="6345428"/>
            <a:ext cx="609600" cy="461665"/>
          </a:xfrm>
          <a:prstGeom prst="rect">
            <a:avLst/>
          </a:prstGeom>
          <a:noFill/>
        </p:spPr>
        <p:txBody>
          <a:bodyPr wrap="square" rtlCol="0">
            <a:spAutoFit/>
          </a:bodyPr>
          <a:lstStyle/>
          <a:p>
            <a:r>
              <a:rPr lang="fr-FR" dirty="0"/>
              <a:t>22</a:t>
            </a:r>
          </a:p>
        </p:txBody>
      </p:sp>
    </p:spTree>
    <p:extLst>
      <p:ext uri="{BB962C8B-B14F-4D97-AF65-F5344CB8AC3E}">
        <p14:creationId xmlns:p14="http://schemas.microsoft.com/office/powerpoint/2010/main" val="329047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un agent</a:t>
            </a:r>
            <a:endParaRPr lang="ru-RU" altLang="fr-FR" sz="4200" dirty="0">
              <a:solidFill>
                <a:schemeClr val="bg1"/>
              </a:solidFill>
            </a:endParaRPr>
          </a:p>
        </p:txBody>
      </p:sp>
      <p:pic>
        <p:nvPicPr>
          <p:cNvPr id="25" name="Picture 24">
            <a:extLst>
              <a:ext uri="{FF2B5EF4-FFF2-40B4-BE49-F238E27FC236}">
                <a16:creationId xmlns:a16="http://schemas.microsoft.com/office/drawing/2014/main" id="{E134B20C-9058-4F9A-B1A3-5199A91AA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529138"/>
          </a:xfrm>
          <a:prstGeom prst="rect">
            <a:avLst/>
          </a:prstGeom>
        </p:spPr>
      </p:pic>
      <p:sp>
        <p:nvSpPr>
          <p:cNvPr id="16" name="Rectangle 15">
            <a:extLst>
              <a:ext uri="{FF2B5EF4-FFF2-40B4-BE49-F238E27FC236}">
                <a16:creationId xmlns:a16="http://schemas.microsoft.com/office/drawing/2014/main" id="{4813AC5F-98A1-41E1-A70E-02DFDC869AC4}"/>
              </a:ext>
            </a:extLst>
          </p:cNvPr>
          <p:cNvSpPr/>
          <p:nvPr/>
        </p:nvSpPr>
        <p:spPr bwMode="auto">
          <a:xfrm>
            <a:off x="3048000" y="2590800"/>
            <a:ext cx="3581400" cy="1447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20E76B1C-116F-49CF-93CA-ECD099B69419}"/>
              </a:ext>
            </a:extLst>
          </p:cNvPr>
          <p:cNvSpPr/>
          <p:nvPr/>
        </p:nvSpPr>
        <p:spPr bwMode="auto">
          <a:xfrm>
            <a:off x="3124200" y="4107656"/>
            <a:ext cx="3429000"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6A6FF34-8F49-46B9-BC54-D504D86FD9DD}"/>
              </a:ext>
            </a:extLst>
          </p:cNvPr>
          <p:cNvSpPr txBox="1"/>
          <p:nvPr/>
        </p:nvSpPr>
        <p:spPr>
          <a:xfrm>
            <a:off x="2743200" y="2359967"/>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0" name="Rectangle 19">
            <a:extLst>
              <a:ext uri="{FF2B5EF4-FFF2-40B4-BE49-F238E27FC236}">
                <a16:creationId xmlns:a16="http://schemas.microsoft.com/office/drawing/2014/main" id="{330F7111-D01F-4DA8-A52F-F265A2205E55}"/>
              </a:ext>
            </a:extLst>
          </p:cNvPr>
          <p:cNvSpPr/>
          <p:nvPr/>
        </p:nvSpPr>
        <p:spPr bwMode="auto">
          <a:xfrm>
            <a:off x="4876800" y="3636169"/>
            <a:ext cx="1676400" cy="304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BC0C2511-065C-4D81-A5C0-552FA7B215D3}"/>
              </a:ext>
            </a:extLst>
          </p:cNvPr>
          <p:cNvSpPr txBox="1"/>
          <p:nvPr/>
        </p:nvSpPr>
        <p:spPr>
          <a:xfrm>
            <a:off x="2971800" y="3105448"/>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BBA76BC3-9B6C-4AE0-8F61-A969E642C0B4}"/>
              </a:ext>
            </a:extLst>
          </p:cNvPr>
          <p:cNvSpPr txBox="1"/>
          <p:nvPr/>
        </p:nvSpPr>
        <p:spPr>
          <a:xfrm>
            <a:off x="8382000" y="6345428"/>
            <a:ext cx="609600" cy="461665"/>
          </a:xfrm>
          <a:prstGeom prst="rect">
            <a:avLst/>
          </a:prstGeom>
          <a:noFill/>
        </p:spPr>
        <p:txBody>
          <a:bodyPr wrap="square" rtlCol="0">
            <a:spAutoFit/>
          </a:bodyPr>
          <a:lstStyle/>
          <a:p>
            <a:r>
              <a:rPr lang="fr-FR" dirty="0"/>
              <a:t>23</a:t>
            </a:r>
          </a:p>
        </p:txBody>
      </p:sp>
    </p:spTree>
    <p:extLst>
      <p:ext uri="{BB962C8B-B14F-4D97-AF65-F5344CB8AC3E}">
        <p14:creationId xmlns:p14="http://schemas.microsoft.com/office/powerpoint/2010/main" val="1330006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Supprimer</a:t>
            </a:r>
            <a:r>
              <a:rPr lang="en-US" altLang="fr-FR" sz="4200" dirty="0">
                <a:solidFill>
                  <a:schemeClr val="bg1"/>
                </a:solidFill>
              </a:rPr>
              <a:t> un agent</a:t>
            </a:r>
            <a:endParaRPr lang="ru-RU" altLang="fr-FR" sz="4200" dirty="0">
              <a:solidFill>
                <a:schemeClr val="bg1"/>
              </a:solidFill>
            </a:endParaRPr>
          </a:p>
        </p:txBody>
      </p:sp>
      <p:pic>
        <p:nvPicPr>
          <p:cNvPr id="3" name="Picture 2">
            <a:extLst>
              <a:ext uri="{FF2B5EF4-FFF2-40B4-BE49-F238E27FC236}">
                <a16:creationId xmlns:a16="http://schemas.microsoft.com/office/drawing/2014/main" id="{E8BCB6A7-9E70-4035-BF54-2F13D79BE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165574"/>
            <a:ext cx="5715000" cy="2836664"/>
          </a:xfrm>
          <a:prstGeom prst="rect">
            <a:avLst/>
          </a:prstGeom>
        </p:spPr>
      </p:pic>
      <p:pic>
        <p:nvPicPr>
          <p:cNvPr id="27" name="Picture 26">
            <a:extLst>
              <a:ext uri="{FF2B5EF4-FFF2-40B4-BE49-F238E27FC236}">
                <a16:creationId xmlns:a16="http://schemas.microsoft.com/office/drawing/2014/main" id="{3493B4AA-B1AC-425A-8AB1-EF3CD347F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6363"/>
            <a:ext cx="5867400" cy="2918421"/>
          </a:xfrm>
          <a:prstGeom prst="rect">
            <a:avLst/>
          </a:prstGeom>
        </p:spPr>
      </p:pic>
      <p:sp>
        <p:nvSpPr>
          <p:cNvPr id="16" name="Rectangle 15">
            <a:extLst>
              <a:ext uri="{FF2B5EF4-FFF2-40B4-BE49-F238E27FC236}">
                <a16:creationId xmlns:a16="http://schemas.microsoft.com/office/drawing/2014/main" id="{F77DC177-54B5-46EC-B264-3C4F661BE6E0}"/>
              </a:ext>
            </a:extLst>
          </p:cNvPr>
          <p:cNvSpPr/>
          <p:nvPr/>
        </p:nvSpPr>
        <p:spPr bwMode="auto">
          <a:xfrm>
            <a:off x="3652838" y="3886200"/>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8B38A53E-3DE4-4595-82B6-B8078FB52A1A}"/>
              </a:ext>
            </a:extLst>
          </p:cNvPr>
          <p:cNvSpPr/>
          <p:nvPr/>
        </p:nvSpPr>
        <p:spPr bwMode="auto">
          <a:xfrm>
            <a:off x="3045619" y="1878691"/>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E0282A40-1C90-45F4-B731-3A75CCD863F1}"/>
              </a:ext>
            </a:extLst>
          </p:cNvPr>
          <p:cNvSpPr/>
          <p:nvPr/>
        </p:nvSpPr>
        <p:spPr bwMode="auto">
          <a:xfrm>
            <a:off x="6705600" y="3352800"/>
            <a:ext cx="4953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B05918C6-0C35-4F91-9747-E4016E63AC58}"/>
              </a:ext>
            </a:extLst>
          </p:cNvPr>
          <p:cNvSpPr txBox="1"/>
          <p:nvPr/>
        </p:nvSpPr>
        <p:spPr>
          <a:xfrm>
            <a:off x="762000" y="4122241"/>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4" name="TextBox 3">
            <a:extLst>
              <a:ext uri="{FF2B5EF4-FFF2-40B4-BE49-F238E27FC236}">
                <a16:creationId xmlns:a16="http://schemas.microsoft.com/office/drawing/2014/main" id="{2234C9CA-D724-4DBA-8EFF-7CE7A3ECD96F}"/>
              </a:ext>
            </a:extLst>
          </p:cNvPr>
          <p:cNvSpPr txBox="1"/>
          <p:nvPr/>
        </p:nvSpPr>
        <p:spPr>
          <a:xfrm>
            <a:off x="1885950" y="1308299"/>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2" name="TextBox 21">
            <a:extLst>
              <a:ext uri="{FF2B5EF4-FFF2-40B4-BE49-F238E27FC236}">
                <a16:creationId xmlns:a16="http://schemas.microsoft.com/office/drawing/2014/main" id="{1F8BBEC3-7960-4DFC-A6E6-4202EC7B412A}"/>
              </a:ext>
            </a:extLst>
          </p:cNvPr>
          <p:cNvSpPr txBox="1"/>
          <p:nvPr/>
        </p:nvSpPr>
        <p:spPr>
          <a:xfrm>
            <a:off x="5791200" y="2703908"/>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1" name="TextBox 10">
            <a:extLst>
              <a:ext uri="{FF2B5EF4-FFF2-40B4-BE49-F238E27FC236}">
                <a16:creationId xmlns:a16="http://schemas.microsoft.com/office/drawing/2014/main" id="{96EAF851-7EC3-43DE-9845-EE3E6737620B}"/>
              </a:ext>
            </a:extLst>
          </p:cNvPr>
          <p:cNvSpPr txBox="1"/>
          <p:nvPr/>
        </p:nvSpPr>
        <p:spPr>
          <a:xfrm>
            <a:off x="8458200" y="6345428"/>
            <a:ext cx="533400" cy="461665"/>
          </a:xfrm>
          <a:prstGeom prst="rect">
            <a:avLst/>
          </a:prstGeom>
          <a:noFill/>
        </p:spPr>
        <p:txBody>
          <a:bodyPr wrap="square" rtlCol="0">
            <a:spAutoFit/>
          </a:bodyPr>
          <a:lstStyle/>
          <a:p>
            <a:r>
              <a:rPr lang="fr-FR" dirty="0"/>
              <a:t>24</a:t>
            </a:r>
          </a:p>
        </p:txBody>
      </p:sp>
    </p:spTree>
    <p:extLst>
      <p:ext uri="{BB962C8B-B14F-4D97-AF65-F5344CB8AC3E}">
        <p14:creationId xmlns:p14="http://schemas.microsoft.com/office/powerpoint/2010/main" val="1224678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Agent</a:t>
            </a:r>
            <a:endParaRPr lang="ru-RU" altLang="fr-FR" sz="4200" dirty="0">
              <a:solidFill>
                <a:schemeClr val="bg1"/>
              </a:solidFill>
            </a:endParaRPr>
          </a:p>
        </p:txBody>
      </p:sp>
      <p:pic>
        <p:nvPicPr>
          <p:cNvPr id="8" name="Picture 7">
            <a:extLst>
              <a:ext uri="{FF2B5EF4-FFF2-40B4-BE49-F238E27FC236}">
                <a16:creationId xmlns:a16="http://schemas.microsoft.com/office/drawing/2014/main" id="{D84EC209-BEF3-4C45-B6C1-A2F5D4483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533900"/>
          </a:xfrm>
          <a:prstGeom prst="rect">
            <a:avLst/>
          </a:prstGeom>
        </p:spPr>
      </p:pic>
      <p:sp>
        <p:nvSpPr>
          <p:cNvPr id="16" name="Rectangle 15">
            <a:extLst>
              <a:ext uri="{FF2B5EF4-FFF2-40B4-BE49-F238E27FC236}">
                <a16:creationId xmlns:a16="http://schemas.microsoft.com/office/drawing/2014/main" id="{6B50015A-8692-4285-B4B4-5031858D1767}"/>
              </a:ext>
            </a:extLst>
          </p:cNvPr>
          <p:cNvSpPr/>
          <p:nvPr/>
        </p:nvSpPr>
        <p:spPr bwMode="auto">
          <a:xfrm>
            <a:off x="3048000" y="4343400"/>
            <a:ext cx="3505200" cy="1066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B4472BB-AC0B-4817-BE95-D640979B93DA}"/>
              </a:ext>
            </a:extLst>
          </p:cNvPr>
          <p:cNvSpPr txBox="1"/>
          <p:nvPr/>
        </p:nvSpPr>
        <p:spPr>
          <a:xfrm>
            <a:off x="8382000" y="6345428"/>
            <a:ext cx="609600" cy="461665"/>
          </a:xfrm>
          <a:prstGeom prst="rect">
            <a:avLst/>
          </a:prstGeom>
          <a:noFill/>
        </p:spPr>
        <p:txBody>
          <a:bodyPr wrap="square" rtlCol="0">
            <a:spAutoFit/>
          </a:bodyPr>
          <a:lstStyle/>
          <a:p>
            <a:r>
              <a:rPr lang="fr-FR" dirty="0"/>
              <a:t>25</a:t>
            </a:r>
          </a:p>
        </p:txBody>
      </p:sp>
    </p:spTree>
    <p:extLst>
      <p:ext uri="{BB962C8B-B14F-4D97-AF65-F5344CB8AC3E}">
        <p14:creationId xmlns:p14="http://schemas.microsoft.com/office/powerpoint/2010/main" val="336330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Visite</a:t>
            </a:r>
            <a:endParaRPr lang="ru-RU" altLang="fr-FR" sz="4200" dirty="0">
              <a:solidFill>
                <a:schemeClr val="bg1"/>
              </a:solidFill>
            </a:endParaRPr>
          </a:p>
        </p:txBody>
      </p:sp>
      <p:pic>
        <p:nvPicPr>
          <p:cNvPr id="3" name="Picture 2">
            <a:extLst>
              <a:ext uri="{FF2B5EF4-FFF2-40B4-BE49-F238E27FC236}">
                <a16:creationId xmlns:a16="http://schemas.microsoft.com/office/drawing/2014/main" id="{B3DC5E92-1B21-441F-B157-E2C42B429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4514850"/>
          </a:xfrm>
          <a:prstGeom prst="rect">
            <a:avLst/>
          </a:prstGeom>
        </p:spPr>
      </p:pic>
      <p:sp>
        <p:nvSpPr>
          <p:cNvPr id="29" name="Rectangle 28">
            <a:extLst>
              <a:ext uri="{FF2B5EF4-FFF2-40B4-BE49-F238E27FC236}">
                <a16:creationId xmlns:a16="http://schemas.microsoft.com/office/drawing/2014/main" id="{5AD59FFB-A8CD-4B0C-AD41-B6189D788FF8}"/>
              </a:ext>
            </a:extLst>
          </p:cNvPr>
          <p:cNvSpPr/>
          <p:nvPr/>
        </p:nvSpPr>
        <p:spPr bwMode="auto">
          <a:xfrm>
            <a:off x="-606" y="29718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E9AA32D-3B7C-4D2E-BCD3-E75542681457}"/>
              </a:ext>
            </a:extLst>
          </p:cNvPr>
          <p:cNvSpPr txBox="1"/>
          <p:nvPr/>
        </p:nvSpPr>
        <p:spPr>
          <a:xfrm>
            <a:off x="8305800" y="6345428"/>
            <a:ext cx="685800" cy="461665"/>
          </a:xfrm>
          <a:prstGeom prst="rect">
            <a:avLst/>
          </a:prstGeom>
          <a:noFill/>
        </p:spPr>
        <p:txBody>
          <a:bodyPr wrap="square" rtlCol="0">
            <a:spAutoFit/>
          </a:bodyPr>
          <a:lstStyle/>
          <a:p>
            <a:r>
              <a:rPr lang="fr-FR" dirty="0"/>
              <a:t>26</a:t>
            </a:r>
          </a:p>
        </p:txBody>
      </p:sp>
    </p:spTree>
    <p:extLst>
      <p:ext uri="{BB962C8B-B14F-4D97-AF65-F5344CB8AC3E}">
        <p14:creationId xmlns:p14="http://schemas.microsoft.com/office/powerpoint/2010/main" val="287277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Programmer </a:t>
            </a:r>
            <a:r>
              <a:rPr lang="en-US" altLang="fr-FR" sz="4200" dirty="0" err="1">
                <a:solidFill>
                  <a:schemeClr val="bg1"/>
                </a:solidFill>
              </a:rPr>
              <a:t>une</a:t>
            </a:r>
            <a:r>
              <a:rPr lang="en-US" altLang="fr-FR" sz="4200" dirty="0">
                <a:solidFill>
                  <a:schemeClr val="bg1"/>
                </a:solidFill>
              </a:rPr>
              <a:t> </a:t>
            </a:r>
            <a:r>
              <a:rPr lang="en-US" altLang="fr-FR" sz="4200" dirty="0" err="1">
                <a:solidFill>
                  <a:schemeClr val="bg1"/>
                </a:solidFill>
              </a:rPr>
              <a:t>visite</a:t>
            </a:r>
            <a:endParaRPr lang="ru-RU" altLang="fr-FR" sz="4200" dirty="0">
              <a:solidFill>
                <a:schemeClr val="bg1"/>
              </a:solidFill>
            </a:endParaRPr>
          </a:p>
        </p:txBody>
      </p:sp>
      <p:pic>
        <p:nvPicPr>
          <p:cNvPr id="6" name="Picture 5">
            <a:extLst>
              <a:ext uri="{FF2B5EF4-FFF2-40B4-BE49-F238E27FC236}">
                <a16:creationId xmlns:a16="http://schemas.microsoft.com/office/drawing/2014/main" id="{0FBE1048-F1D7-4702-8421-9576B7784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6073683" cy="3024188"/>
          </a:xfrm>
          <a:prstGeom prst="rect">
            <a:avLst/>
          </a:prstGeom>
        </p:spPr>
      </p:pic>
      <p:pic>
        <p:nvPicPr>
          <p:cNvPr id="9" name="Picture 8">
            <a:extLst>
              <a:ext uri="{FF2B5EF4-FFF2-40B4-BE49-F238E27FC236}">
                <a16:creationId xmlns:a16="http://schemas.microsoft.com/office/drawing/2014/main" id="{0360BABB-5DDF-40D3-911D-B88FB1E91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959" y="2667000"/>
            <a:ext cx="6080042" cy="3024188"/>
          </a:xfrm>
          <a:prstGeom prst="rect">
            <a:avLst/>
          </a:prstGeom>
        </p:spPr>
      </p:pic>
      <p:sp>
        <p:nvSpPr>
          <p:cNvPr id="16" name="Rectangle 15">
            <a:extLst>
              <a:ext uri="{FF2B5EF4-FFF2-40B4-BE49-F238E27FC236}">
                <a16:creationId xmlns:a16="http://schemas.microsoft.com/office/drawing/2014/main" id="{22513B16-7121-412A-BBB4-CC45D8D3FECC}"/>
              </a:ext>
            </a:extLst>
          </p:cNvPr>
          <p:cNvSpPr/>
          <p:nvPr/>
        </p:nvSpPr>
        <p:spPr bwMode="auto">
          <a:xfrm>
            <a:off x="2057401" y="1981199"/>
            <a:ext cx="2362200" cy="685801"/>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303C9897-46ED-4D9E-9DDF-591590FECA5E}"/>
              </a:ext>
            </a:extLst>
          </p:cNvPr>
          <p:cNvSpPr txBox="1"/>
          <p:nvPr/>
        </p:nvSpPr>
        <p:spPr>
          <a:xfrm>
            <a:off x="4267201" y="1975657"/>
            <a:ext cx="3129383" cy="461665"/>
          </a:xfrm>
          <a:prstGeom prst="rect">
            <a:avLst/>
          </a:prstGeom>
          <a:noFill/>
        </p:spPr>
        <p:txBody>
          <a:bodyPr wrap="none" rtlCol="0">
            <a:spAutoFit/>
          </a:bodyPr>
          <a:lstStyle/>
          <a:p>
            <a:r>
              <a:rPr lang="fr-FR" dirty="0">
                <a:solidFill>
                  <a:srgbClr val="FF0000"/>
                </a:solidFill>
              </a:rPr>
              <a:t>1 : Remplir formulaire</a:t>
            </a:r>
          </a:p>
        </p:txBody>
      </p:sp>
      <p:sp>
        <p:nvSpPr>
          <p:cNvPr id="19" name="TextBox 18">
            <a:extLst>
              <a:ext uri="{FF2B5EF4-FFF2-40B4-BE49-F238E27FC236}">
                <a16:creationId xmlns:a16="http://schemas.microsoft.com/office/drawing/2014/main" id="{0E1C02DF-706A-4D8F-8FBF-3159C7331850}"/>
              </a:ext>
            </a:extLst>
          </p:cNvPr>
          <p:cNvSpPr txBox="1"/>
          <p:nvPr/>
        </p:nvSpPr>
        <p:spPr>
          <a:xfrm>
            <a:off x="5115099" y="4369445"/>
            <a:ext cx="3573414" cy="461665"/>
          </a:xfrm>
          <a:prstGeom prst="rect">
            <a:avLst/>
          </a:prstGeom>
          <a:noFill/>
        </p:spPr>
        <p:txBody>
          <a:bodyPr wrap="none" rtlCol="0">
            <a:spAutoFit/>
          </a:bodyPr>
          <a:lstStyle/>
          <a:p>
            <a:r>
              <a:rPr lang="fr-FR" dirty="0">
                <a:solidFill>
                  <a:srgbClr val="FF0000"/>
                </a:solidFill>
              </a:rPr>
              <a:t>2 : cliquer sur « ajouter »</a:t>
            </a:r>
          </a:p>
        </p:txBody>
      </p:sp>
      <p:sp>
        <p:nvSpPr>
          <p:cNvPr id="21" name="Rectangle 20">
            <a:extLst>
              <a:ext uri="{FF2B5EF4-FFF2-40B4-BE49-F238E27FC236}">
                <a16:creationId xmlns:a16="http://schemas.microsoft.com/office/drawing/2014/main" id="{6DADADDD-5769-483A-950D-5C63021EBE69}"/>
              </a:ext>
            </a:extLst>
          </p:cNvPr>
          <p:cNvSpPr/>
          <p:nvPr/>
        </p:nvSpPr>
        <p:spPr bwMode="auto">
          <a:xfrm>
            <a:off x="7020099" y="4114800"/>
            <a:ext cx="421178" cy="28098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5EF39A2B-8862-4BC2-BFFA-639AB6219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 y="4087748"/>
            <a:ext cx="5120641" cy="2541652"/>
          </a:xfrm>
          <a:prstGeom prst="rect">
            <a:avLst/>
          </a:prstGeom>
        </p:spPr>
      </p:pic>
      <p:sp>
        <p:nvSpPr>
          <p:cNvPr id="10" name="TextBox 9">
            <a:extLst>
              <a:ext uri="{FF2B5EF4-FFF2-40B4-BE49-F238E27FC236}">
                <a16:creationId xmlns:a16="http://schemas.microsoft.com/office/drawing/2014/main" id="{AE602116-2B08-4BDA-9922-0FB976EB7BA2}"/>
              </a:ext>
            </a:extLst>
          </p:cNvPr>
          <p:cNvSpPr txBox="1"/>
          <p:nvPr/>
        </p:nvSpPr>
        <p:spPr>
          <a:xfrm>
            <a:off x="8382000" y="6345428"/>
            <a:ext cx="609600" cy="461665"/>
          </a:xfrm>
          <a:prstGeom prst="rect">
            <a:avLst/>
          </a:prstGeom>
          <a:noFill/>
        </p:spPr>
        <p:txBody>
          <a:bodyPr wrap="square" rtlCol="0">
            <a:spAutoFit/>
          </a:bodyPr>
          <a:lstStyle/>
          <a:p>
            <a:r>
              <a:rPr lang="fr-FR" dirty="0"/>
              <a:t>27</a:t>
            </a:r>
          </a:p>
        </p:txBody>
      </p:sp>
    </p:spTree>
    <p:extLst>
      <p:ext uri="{BB962C8B-B14F-4D97-AF65-F5344CB8AC3E}">
        <p14:creationId xmlns:p14="http://schemas.microsoft.com/office/powerpoint/2010/main" val="3582015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a:t>
            </a:r>
            <a:r>
              <a:rPr lang="en-US" altLang="fr-FR" sz="4200" dirty="0" err="1">
                <a:solidFill>
                  <a:schemeClr val="bg1"/>
                </a:solidFill>
              </a:rPr>
              <a:t>une</a:t>
            </a:r>
            <a:r>
              <a:rPr lang="en-US" altLang="fr-FR" sz="4200" dirty="0">
                <a:solidFill>
                  <a:schemeClr val="bg1"/>
                </a:solidFill>
              </a:rPr>
              <a:t> </a:t>
            </a:r>
            <a:r>
              <a:rPr lang="en-US" altLang="fr-FR" sz="4200" dirty="0" err="1">
                <a:solidFill>
                  <a:schemeClr val="bg1"/>
                </a:solidFill>
              </a:rPr>
              <a:t>visite</a:t>
            </a:r>
            <a:endParaRPr lang="ru-RU" altLang="fr-FR" sz="4200" dirty="0">
              <a:solidFill>
                <a:schemeClr val="bg1"/>
              </a:solidFill>
            </a:endParaRPr>
          </a:p>
        </p:txBody>
      </p:sp>
      <p:pic>
        <p:nvPicPr>
          <p:cNvPr id="13" name="Picture 12">
            <a:extLst>
              <a:ext uri="{FF2B5EF4-FFF2-40B4-BE49-F238E27FC236}">
                <a16:creationId xmlns:a16="http://schemas.microsoft.com/office/drawing/2014/main" id="{A6043B23-E0ED-4127-9211-C13B6342D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7132"/>
            <a:ext cx="6132208" cy="3040553"/>
          </a:xfrm>
          <a:prstGeom prst="rect">
            <a:avLst/>
          </a:prstGeom>
        </p:spPr>
      </p:pic>
      <p:pic>
        <p:nvPicPr>
          <p:cNvPr id="15" name="Picture 14">
            <a:extLst>
              <a:ext uri="{FF2B5EF4-FFF2-40B4-BE49-F238E27FC236}">
                <a16:creationId xmlns:a16="http://schemas.microsoft.com/office/drawing/2014/main" id="{8DEF6CEA-7677-4854-8CD7-F00344BF7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518" y="3429000"/>
            <a:ext cx="6318720" cy="3133032"/>
          </a:xfrm>
          <a:prstGeom prst="rect">
            <a:avLst/>
          </a:prstGeom>
        </p:spPr>
      </p:pic>
      <p:sp>
        <p:nvSpPr>
          <p:cNvPr id="16" name="Rectangle 15">
            <a:extLst>
              <a:ext uri="{FF2B5EF4-FFF2-40B4-BE49-F238E27FC236}">
                <a16:creationId xmlns:a16="http://schemas.microsoft.com/office/drawing/2014/main" id="{D8E273F1-B408-4B1B-9ECD-FCA748B7579B}"/>
              </a:ext>
            </a:extLst>
          </p:cNvPr>
          <p:cNvSpPr/>
          <p:nvPr/>
        </p:nvSpPr>
        <p:spPr bwMode="auto">
          <a:xfrm>
            <a:off x="3276600" y="3115888"/>
            <a:ext cx="609600" cy="30479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E4AA19C-6A77-4617-8871-97974AEA1BB3}"/>
              </a:ext>
            </a:extLst>
          </p:cNvPr>
          <p:cNvSpPr/>
          <p:nvPr/>
        </p:nvSpPr>
        <p:spPr bwMode="auto">
          <a:xfrm>
            <a:off x="4800600" y="4203623"/>
            <a:ext cx="2743200" cy="97797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6459D9D1-7AF2-4816-8EF7-5DB89B12FCFB}"/>
              </a:ext>
            </a:extLst>
          </p:cNvPr>
          <p:cNvSpPr/>
          <p:nvPr/>
        </p:nvSpPr>
        <p:spPr bwMode="auto">
          <a:xfrm>
            <a:off x="6256386" y="5189913"/>
            <a:ext cx="533400" cy="20851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8E63FDA8-F4E1-4BA5-A457-348BBD09E0ED}"/>
              </a:ext>
            </a:extLst>
          </p:cNvPr>
          <p:cNvSpPr txBox="1"/>
          <p:nvPr/>
        </p:nvSpPr>
        <p:spPr>
          <a:xfrm>
            <a:off x="1981200" y="2680014"/>
            <a:ext cx="3727303" cy="461665"/>
          </a:xfrm>
          <a:prstGeom prst="rect">
            <a:avLst/>
          </a:prstGeom>
          <a:noFill/>
        </p:spPr>
        <p:txBody>
          <a:bodyPr wrap="none" rtlCol="0">
            <a:spAutoFit/>
          </a:bodyPr>
          <a:lstStyle/>
          <a:p>
            <a:r>
              <a:rPr lang="fr-FR" dirty="0">
                <a:solidFill>
                  <a:srgbClr val="FF0000"/>
                </a:solidFill>
              </a:rPr>
              <a:t>1 : cliquer sur « modifier »</a:t>
            </a:r>
          </a:p>
        </p:txBody>
      </p:sp>
      <p:sp>
        <p:nvSpPr>
          <p:cNvPr id="23" name="TextBox 22">
            <a:extLst>
              <a:ext uri="{FF2B5EF4-FFF2-40B4-BE49-F238E27FC236}">
                <a16:creationId xmlns:a16="http://schemas.microsoft.com/office/drawing/2014/main" id="{0CDE279C-589D-42EB-B063-09A78934713A}"/>
              </a:ext>
            </a:extLst>
          </p:cNvPr>
          <p:cNvSpPr txBox="1"/>
          <p:nvPr/>
        </p:nvSpPr>
        <p:spPr>
          <a:xfrm>
            <a:off x="5126240" y="4558747"/>
            <a:ext cx="3265638" cy="461665"/>
          </a:xfrm>
          <a:prstGeom prst="rect">
            <a:avLst/>
          </a:prstGeom>
          <a:noFill/>
        </p:spPr>
        <p:txBody>
          <a:bodyPr wrap="none" rtlCol="0">
            <a:spAutoFit/>
          </a:bodyPr>
          <a:lstStyle/>
          <a:p>
            <a:r>
              <a:rPr lang="fr-FR" dirty="0">
                <a:solidFill>
                  <a:srgbClr val="FF0000"/>
                </a:solidFill>
              </a:rPr>
              <a:t>2 : modifier les valeurs</a:t>
            </a:r>
          </a:p>
        </p:txBody>
      </p:sp>
      <p:sp>
        <p:nvSpPr>
          <p:cNvPr id="25" name="TextBox 24">
            <a:extLst>
              <a:ext uri="{FF2B5EF4-FFF2-40B4-BE49-F238E27FC236}">
                <a16:creationId xmlns:a16="http://schemas.microsoft.com/office/drawing/2014/main" id="{E06478A5-C2CC-4F36-891D-072BBD63F350}"/>
              </a:ext>
            </a:extLst>
          </p:cNvPr>
          <p:cNvSpPr txBox="1"/>
          <p:nvPr/>
        </p:nvSpPr>
        <p:spPr>
          <a:xfrm>
            <a:off x="4557540" y="5426599"/>
            <a:ext cx="4104009" cy="461665"/>
          </a:xfrm>
          <a:prstGeom prst="rect">
            <a:avLst/>
          </a:prstGeom>
          <a:noFill/>
        </p:spPr>
        <p:txBody>
          <a:bodyPr wrap="none" rtlCol="0">
            <a:spAutoFit/>
          </a:bodyPr>
          <a:lstStyle/>
          <a:p>
            <a:r>
              <a:rPr lang="fr-FR" dirty="0">
                <a:solidFill>
                  <a:srgbClr val="FF0000"/>
                </a:solidFill>
              </a:rPr>
              <a:t>3 : cliquer sur « enregistrer »</a:t>
            </a:r>
          </a:p>
        </p:txBody>
      </p:sp>
      <p:sp>
        <p:nvSpPr>
          <p:cNvPr id="11" name="TextBox 10">
            <a:extLst>
              <a:ext uri="{FF2B5EF4-FFF2-40B4-BE49-F238E27FC236}">
                <a16:creationId xmlns:a16="http://schemas.microsoft.com/office/drawing/2014/main" id="{9DD49F78-F2FA-4114-BC4E-AD56D7E8D850}"/>
              </a:ext>
            </a:extLst>
          </p:cNvPr>
          <p:cNvSpPr txBox="1"/>
          <p:nvPr/>
        </p:nvSpPr>
        <p:spPr>
          <a:xfrm>
            <a:off x="8391878" y="6345428"/>
            <a:ext cx="599722" cy="461665"/>
          </a:xfrm>
          <a:prstGeom prst="rect">
            <a:avLst/>
          </a:prstGeom>
          <a:noFill/>
        </p:spPr>
        <p:txBody>
          <a:bodyPr wrap="square" rtlCol="0">
            <a:spAutoFit/>
          </a:bodyPr>
          <a:lstStyle/>
          <a:p>
            <a:r>
              <a:rPr lang="fr-FR" dirty="0"/>
              <a:t>28</a:t>
            </a:r>
          </a:p>
        </p:txBody>
      </p:sp>
    </p:spTree>
    <p:extLst>
      <p:ext uri="{BB962C8B-B14F-4D97-AF65-F5344CB8AC3E}">
        <p14:creationId xmlns:p14="http://schemas.microsoft.com/office/powerpoint/2010/main" val="95314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470FE515-DB27-496C-974F-437F360D1A04}"/>
              </a:ext>
            </a:extLst>
          </p:cNvPr>
          <p:cNvSpPr>
            <a:spLocks noGrp="1" noChangeArrowheads="1"/>
          </p:cNvSpPr>
          <p:nvPr>
            <p:ph type="title"/>
          </p:nvPr>
        </p:nvSpPr>
        <p:spPr>
          <a:xfrm>
            <a:off x="909638" y="333375"/>
            <a:ext cx="7315200" cy="715963"/>
          </a:xfrm>
        </p:spPr>
        <p:txBody>
          <a:bodyPr/>
          <a:lstStyle/>
          <a:p>
            <a:pPr algn="ctr"/>
            <a:r>
              <a:rPr lang="fr-FR" altLang="fr-FR" sz="4200" dirty="0">
                <a:solidFill>
                  <a:schemeClr val="bg1"/>
                </a:solidFill>
              </a:rPr>
              <a:t>Modèle E/A </a:t>
            </a:r>
            <a:endParaRPr lang="ru-RU" altLang="fr-FR" sz="4200" dirty="0">
              <a:solidFill>
                <a:schemeClr val="bg1"/>
              </a:solidFill>
            </a:endParaRPr>
          </a:p>
        </p:txBody>
      </p:sp>
      <p:pic>
        <p:nvPicPr>
          <p:cNvPr id="4" name="Picture 3">
            <a:extLst>
              <a:ext uri="{FF2B5EF4-FFF2-40B4-BE49-F238E27FC236}">
                <a16:creationId xmlns:a16="http://schemas.microsoft.com/office/drawing/2014/main" id="{1648AF63-03AD-41AF-9F9E-1B3DC558B4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5834" y="1049338"/>
            <a:ext cx="7622807" cy="5705576"/>
          </a:xfrm>
          <a:prstGeom prst="rect">
            <a:avLst/>
          </a:prstGeom>
        </p:spPr>
      </p:pic>
      <p:sp>
        <p:nvSpPr>
          <p:cNvPr id="5" name="TextBox 4">
            <a:extLst>
              <a:ext uri="{FF2B5EF4-FFF2-40B4-BE49-F238E27FC236}">
                <a16:creationId xmlns:a16="http://schemas.microsoft.com/office/drawing/2014/main" id="{635EF222-38B8-4409-8F01-221703B15814}"/>
              </a:ext>
            </a:extLst>
          </p:cNvPr>
          <p:cNvSpPr txBox="1"/>
          <p:nvPr/>
        </p:nvSpPr>
        <p:spPr>
          <a:xfrm>
            <a:off x="8534400" y="6345428"/>
            <a:ext cx="457200" cy="461665"/>
          </a:xfrm>
          <a:prstGeom prst="rect">
            <a:avLst/>
          </a:prstGeom>
          <a:noFill/>
        </p:spPr>
        <p:txBody>
          <a:bodyPr wrap="square" rtlCol="0">
            <a:spAutoFit/>
          </a:bodyPr>
          <a:lstStyle/>
          <a:p>
            <a:r>
              <a:rPr lang="fr-FR"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a:t>
            </a:r>
            <a:r>
              <a:rPr lang="en-US" altLang="fr-FR" sz="4200" dirty="0" err="1">
                <a:solidFill>
                  <a:schemeClr val="bg1"/>
                </a:solidFill>
              </a:rPr>
              <a:t>une</a:t>
            </a:r>
            <a:r>
              <a:rPr lang="en-US" altLang="fr-FR" sz="4200" dirty="0">
                <a:solidFill>
                  <a:schemeClr val="bg1"/>
                </a:solidFill>
              </a:rPr>
              <a:t> </a:t>
            </a:r>
            <a:r>
              <a:rPr lang="en-US" altLang="fr-FR" sz="4200" dirty="0" err="1">
                <a:solidFill>
                  <a:schemeClr val="bg1"/>
                </a:solidFill>
              </a:rPr>
              <a:t>visite</a:t>
            </a:r>
            <a:endParaRPr lang="ru-RU" altLang="fr-FR" sz="4200" dirty="0">
              <a:solidFill>
                <a:schemeClr val="bg1"/>
              </a:solidFill>
            </a:endParaRPr>
          </a:p>
        </p:txBody>
      </p:sp>
      <p:pic>
        <p:nvPicPr>
          <p:cNvPr id="16" name="Picture 15">
            <a:extLst>
              <a:ext uri="{FF2B5EF4-FFF2-40B4-BE49-F238E27FC236}">
                <a16:creationId xmlns:a16="http://schemas.microsoft.com/office/drawing/2014/main" id="{DE87C662-2457-4B52-BA37-EF9EB1B8F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4000"/>
            <a:ext cx="9144000" cy="4533900"/>
          </a:xfrm>
          <a:prstGeom prst="rect">
            <a:avLst/>
          </a:prstGeom>
        </p:spPr>
      </p:pic>
      <p:sp>
        <p:nvSpPr>
          <p:cNvPr id="17" name="Rectangle 16">
            <a:extLst>
              <a:ext uri="{FF2B5EF4-FFF2-40B4-BE49-F238E27FC236}">
                <a16:creationId xmlns:a16="http://schemas.microsoft.com/office/drawing/2014/main" id="{D7335D11-693A-4A65-A6B9-79D36D2A85E9}"/>
              </a:ext>
            </a:extLst>
          </p:cNvPr>
          <p:cNvSpPr/>
          <p:nvPr/>
        </p:nvSpPr>
        <p:spPr bwMode="auto">
          <a:xfrm>
            <a:off x="3048000" y="2590800"/>
            <a:ext cx="3581400" cy="1447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166E9037-35C8-4B25-902C-5A9A7363C9B9}"/>
              </a:ext>
            </a:extLst>
          </p:cNvPr>
          <p:cNvSpPr/>
          <p:nvPr/>
        </p:nvSpPr>
        <p:spPr bwMode="auto">
          <a:xfrm>
            <a:off x="3124200" y="4107656"/>
            <a:ext cx="3429000"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8DF2A37E-8BB0-4C36-863B-FA528631EC2B}"/>
              </a:ext>
            </a:extLst>
          </p:cNvPr>
          <p:cNvSpPr txBox="1"/>
          <p:nvPr/>
        </p:nvSpPr>
        <p:spPr>
          <a:xfrm>
            <a:off x="2743200" y="2359967"/>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3" name="Rectangle 22">
            <a:extLst>
              <a:ext uri="{FF2B5EF4-FFF2-40B4-BE49-F238E27FC236}">
                <a16:creationId xmlns:a16="http://schemas.microsoft.com/office/drawing/2014/main" id="{C9BAE279-E416-4972-A79E-CFD7D03D6381}"/>
              </a:ext>
            </a:extLst>
          </p:cNvPr>
          <p:cNvSpPr/>
          <p:nvPr/>
        </p:nvSpPr>
        <p:spPr bwMode="auto">
          <a:xfrm>
            <a:off x="4876800" y="3636169"/>
            <a:ext cx="1676400" cy="304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5FE425B8-A439-4F9F-A1F5-847F5EF061DF}"/>
              </a:ext>
            </a:extLst>
          </p:cNvPr>
          <p:cNvSpPr txBox="1"/>
          <p:nvPr/>
        </p:nvSpPr>
        <p:spPr>
          <a:xfrm>
            <a:off x="2971800" y="3105448"/>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1E0C5CD7-AF91-4125-8C3C-769527B90E94}"/>
              </a:ext>
            </a:extLst>
          </p:cNvPr>
          <p:cNvSpPr txBox="1"/>
          <p:nvPr/>
        </p:nvSpPr>
        <p:spPr>
          <a:xfrm>
            <a:off x="8458200" y="6345428"/>
            <a:ext cx="533400" cy="461665"/>
          </a:xfrm>
          <a:prstGeom prst="rect">
            <a:avLst/>
          </a:prstGeom>
          <a:noFill/>
        </p:spPr>
        <p:txBody>
          <a:bodyPr wrap="square" rtlCol="0">
            <a:spAutoFit/>
          </a:bodyPr>
          <a:lstStyle/>
          <a:p>
            <a:r>
              <a:rPr lang="fr-FR" dirty="0"/>
              <a:t>29</a:t>
            </a:r>
          </a:p>
        </p:txBody>
      </p:sp>
    </p:spTree>
    <p:extLst>
      <p:ext uri="{BB962C8B-B14F-4D97-AF65-F5344CB8AC3E}">
        <p14:creationId xmlns:p14="http://schemas.microsoft.com/office/powerpoint/2010/main" val="604337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Annuler</a:t>
            </a:r>
            <a:r>
              <a:rPr lang="en-US" altLang="fr-FR" sz="4200" dirty="0">
                <a:solidFill>
                  <a:schemeClr val="bg1"/>
                </a:solidFill>
              </a:rPr>
              <a:t> </a:t>
            </a:r>
            <a:r>
              <a:rPr lang="en-US" altLang="fr-FR" sz="4200" dirty="0" err="1">
                <a:solidFill>
                  <a:schemeClr val="bg1"/>
                </a:solidFill>
              </a:rPr>
              <a:t>une</a:t>
            </a:r>
            <a:r>
              <a:rPr lang="en-US" altLang="fr-FR" sz="4200" dirty="0">
                <a:solidFill>
                  <a:schemeClr val="bg1"/>
                </a:solidFill>
              </a:rPr>
              <a:t> </a:t>
            </a:r>
            <a:r>
              <a:rPr lang="en-US" altLang="fr-FR" sz="4200" dirty="0" err="1">
                <a:solidFill>
                  <a:schemeClr val="bg1"/>
                </a:solidFill>
              </a:rPr>
              <a:t>visite</a:t>
            </a:r>
            <a:endParaRPr lang="ru-RU" altLang="fr-FR" sz="4200" dirty="0">
              <a:solidFill>
                <a:schemeClr val="bg1"/>
              </a:solidFill>
            </a:endParaRPr>
          </a:p>
        </p:txBody>
      </p:sp>
      <p:pic>
        <p:nvPicPr>
          <p:cNvPr id="16" name="Picture 15">
            <a:extLst>
              <a:ext uri="{FF2B5EF4-FFF2-40B4-BE49-F238E27FC236}">
                <a16:creationId xmlns:a16="http://schemas.microsoft.com/office/drawing/2014/main" id="{9D293A68-1A05-4FAC-9C98-A2CB3C4CD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1447800"/>
            <a:ext cx="5686185" cy="2819400"/>
          </a:xfrm>
          <a:prstGeom prst="rect">
            <a:avLst/>
          </a:prstGeom>
        </p:spPr>
      </p:pic>
      <p:pic>
        <p:nvPicPr>
          <p:cNvPr id="17" name="Picture 16">
            <a:extLst>
              <a:ext uri="{FF2B5EF4-FFF2-40B4-BE49-F238E27FC236}">
                <a16:creationId xmlns:a16="http://schemas.microsoft.com/office/drawing/2014/main" id="{1F41FA8F-A3AB-408E-9AC9-2D52041CE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758" y="3276600"/>
            <a:ext cx="6021242" cy="2982397"/>
          </a:xfrm>
          <a:prstGeom prst="rect">
            <a:avLst/>
          </a:prstGeom>
        </p:spPr>
      </p:pic>
      <p:sp>
        <p:nvSpPr>
          <p:cNvPr id="19" name="Rectangle 18">
            <a:extLst>
              <a:ext uri="{FF2B5EF4-FFF2-40B4-BE49-F238E27FC236}">
                <a16:creationId xmlns:a16="http://schemas.microsoft.com/office/drawing/2014/main" id="{B24B86A3-D079-4CDC-8264-4B8A3968346E}"/>
              </a:ext>
            </a:extLst>
          </p:cNvPr>
          <p:cNvSpPr/>
          <p:nvPr/>
        </p:nvSpPr>
        <p:spPr bwMode="auto">
          <a:xfrm>
            <a:off x="3448201" y="2964656"/>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B582D28-3254-4DF8-9943-B61402B76A7B}"/>
              </a:ext>
            </a:extLst>
          </p:cNvPr>
          <p:cNvSpPr/>
          <p:nvPr/>
        </p:nvSpPr>
        <p:spPr bwMode="auto">
          <a:xfrm>
            <a:off x="2970609" y="1625616"/>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74B28110-D102-44EE-AF28-370B528DA10A}"/>
              </a:ext>
            </a:extLst>
          </p:cNvPr>
          <p:cNvSpPr/>
          <p:nvPr/>
        </p:nvSpPr>
        <p:spPr bwMode="auto">
          <a:xfrm>
            <a:off x="6553200" y="3431771"/>
            <a:ext cx="4953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AB120649-05E4-4BA4-83CB-089C33FC4CF2}"/>
              </a:ext>
            </a:extLst>
          </p:cNvPr>
          <p:cNvSpPr txBox="1"/>
          <p:nvPr/>
        </p:nvSpPr>
        <p:spPr>
          <a:xfrm>
            <a:off x="-133350" y="3259896"/>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27" name="TextBox 26">
            <a:extLst>
              <a:ext uri="{FF2B5EF4-FFF2-40B4-BE49-F238E27FC236}">
                <a16:creationId xmlns:a16="http://schemas.microsoft.com/office/drawing/2014/main" id="{0E94AA63-8361-41D4-B286-31BD0830AF8F}"/>
              </a:ext>
            </a:extLst>
          </p:cNvPr>
          <p:cNvSpPr txBox="1"/>
          <p:nvPr/>
        </p:nvSpPr>
        <p:spPr>
          <a:xfrm>
            <a:off x="1657350" y="1076359"/>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9" name="TextBox 28">
            <a:extLst>
              <a:ext uri="{FF2B5EF4-FFF2-40B4-BE49-F238E27FC236}">
                <a16:creationId xmlns:a16="http://schemas.microsoft.com/office/drawing/2014/main" id="{3121DF8E-1A4D-438B-82BD-50AC21769E5B}"/>
              </a:ext>
            </a:extLst>
          </p:cNvPr>
          <p:cNvSpPr txBox="1"/>
          <p:nvPr/>
        </p:nvSpPr>
        <p:spPr>
          <a:xfrm>
            <a:off x="5835025" y="2839489"/>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1" name="TextBox 10">
            <a:extLst>
              <a:ext uri="{FF2B5EF4-FFF2-40B4-BE49-F238E27FC236}">
                <a16:creationId xmlns:a16="http://schemas.microsoft.com/office/drawing/2014/main" id="{F17E0AD1-4BB1-4CF9-BF85-D163A37ADE00}"/>
              </a:ext>
            </a:extLst>
          </p:cNvPr>
          <p:cNvSpPr txBox="1"/>
          <p:nvPr/>
        </p:nvSpPr>
        <p:spPr>
          <a:xfrm>
            <a:off x="8458200" y="6345428"/>
            <a:ext cx="533400" cy="461665"/>
          </a:xfrm>
          <a:prstGeom prst="rect">
            <a:avLst/>
          </a:prstGeom>
          <a:noFill/>
        </p:spPr>
        <p:txBody>
          <a:bodyPr wrap="square" rtlCol="0">
            <a:spAutoFit/>
          </a:bodyPr>
          <a:lstStyle/>
          <a:p>
            <a:r>
              <a:rPr lang="fr-FR" dirty="0"/>
              <a:t>30</a:t>
            </a:r>
          </a:p>
        </p:txBody>
      </p:sp>
    </p:spTree>
    <p:extLst>
      <p:ext uri="{BB962C8B-B14F-4D97-AF65-F5344CB8AC3E}">
        <p14:creationId xmlns:p14="http://schemas.microsoft.com/office/powerpoint/2010/main" val="1901567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Bien</a:t>
            </a:r>
            <a:endParaRPr lang="ru-RU" altLang="fr-FR" sz="4200" dirty="0">
              <a:solidFill>
                <a:schemeClr val="bg1"/>
              </a:solidFill>
            </a:endParaRPr>
          </a:p>
        </p:txBody>
      </p:sp>
      <p:pic>
        <p:nvPicPr>
          <p:cNvPr id="4" name="Picture 3">
            <a:extLst>
              <a:ext uri="{FF2B5EF4-FFF2-40B4-BE49-F238E27FC236}">
                <a16:creationId xmlns:a16="http://schemas.microsoft.com/office/drawing/2014/main" id="{15F06583-3840-4ADF-8826-8F3810735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524000"/>
            <a:ext cx="9144000" cy="4493419"/>
          </a:xfrm>
          <a:prstGeom prst="rect">
            <a:avLst/>
          </a:prstGeom>
        </p:spPr>
      </p:pic>
      <p:sp>
        <p:nvSpPr>
          <p:cNvPr id="33" name="Rectangle 32">
            <a:extLst>
              <a:ext uri="{FF2B5EF4-FFF2-40B4-BE49-F238E27FC236}">
                <a16:creationId xmlns:a16="http://schemas.microsoft.com/office/drawing/2014/main" id="{A9EF406C-A498-46D9-ABF9-7B631B7FFF8C}"/>
              </a:ext>
            </a:extLst>
          </p:cNvPr>
          <p:cNvSpPr/>
          <p:nvPr/>
        </p:nvSpPr>
        <p:spPr bwMode="auto">
          <a:xfrm>
            <a:off x="-4762" y="33528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AA9C35F-2A02-41BF-AF99-56EA28A822F7}"/>
              </a:ext>
            </a:extLst>
          </p:cNvPr>
          <p:cNvSpPr txBox="1"/>
          <p:nvPr/>
        </p:nvSpPr>
        <p:spPr>
          <a:xfrm>
            <a:off x="8382000" y="6345428"/>
            <a:ext cx="609600" cy="461665"/>
          </a:xfrm>
          <a:prstGeom prst="rect">
            <a:avLst/>
          </a:prstGeom>
          <a:noFill/>
        </p:spPr>
        <p:txBody>
          <a:bodyPr wrap="square" rtlCol="0">
            <a:spAutoFit/>
          </a:bodyPr>
          <a:lstStyle/>
          <a:p>
            <a:r>
              <a:rPr lang="fr-FR" dirty="0"/>
              <a:t>31</a:t>
            </a:r>
          </a:p>
        </p:txBody>
      </p:sp>
    </p:spTree>
    <p:extLst>
      <p:ext uri="{BB962C8B-B14F-4D97-AF65-F5344CB8AC3E}">
        <p14:creationId xmlns:p14="http://schemas.microsoft.com/office/powerpoint/2010/main" val="1041328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bien</a:t>
            </a:r>
            <a:endParaRPr lang="ru-RU" altLang="fr-FR" sz="4200" dirty="0">
              <a:solidFill>
                <a:schemeClr val="bg1"/>
              </a:solidFill>
            </a:endParaRPr>
          </a:p>
        </p:txBody>
      </p:sp>
      <p:pic>
        <p:nvPicPr>
          <p:cNvPr id="12" name="Picture 11">
            <a:extLst>
              <a:ext uri="{FF2B5EF4-FFF2-40B4-BE49-F238E27FC236}">
                <a16:creationId xmlns:a16="http://schemas.microsoft.com/office/drawing/2014/main" id="{40D8EA20-9C78-4FD2-B7B5-5EBEB3DD9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215" y="3298399"/>
            <a:ext cx="6249785" cy="3115128"/>
          </a:xfrm>
          <a:prstGeom prst="rect">
            <a:avLst/>
          </a:prstGeom>
        </p:spPr>
      </p:pic>
      <p:pic>
        <p:nvPicPr>
          <p:cNvPr id="8" name="Picture 7">
            <a:extLst>
              <a:ext uri="{FF2B5EF4-FFF2-40B4-BE49-F238E27FC236}">
                <a16:creationId xmlns:a16="http://schemas.microsoft.com/office/drawing/2014/main" id="{14524138-33B9-498C-9D9A-76E489F8D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193374"/>
            <a:ext cx="6513515" cy="3226226"/>
          </a:xfrm>
          <a:prstGeom prst="rect">
            <a:avLst/>
          </a:prstGeom>
        </p:spPr>
      </p:pic>
      <p:sp>
        <p:nvSpPr>
          <p:cNvPr id="13" name="Rectangle 12">
            <a:extLst>
              <a:ext uri="{FF2B5EF4-FFF2-40B4-BE49-F238E27FC236}">
                <a16:creationId xmlns:a16="http://schemas.microsoft.com/office/drawing/2014/main" id="{46EC8521-C1EF-4464-9C88-615AE559A261}"/>
              </a:ext>
            </a:extLst>
          </p:cNvPr>
          <p:cNvSpPr/>
          <p:nvPr/>
        </p:nvSpPr>
        <p:spPr bwMode="auto">
          <a:xfrm>
            <a:off x="2362199" y="1752600"/>
            <a:ext cx="2057401" cy="236219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182ECF-6AEA-41A3-AA11-57D7B8BFF359}"/>
              </a:ext>
            </a:extLst>
          </p:cNvPr>
          <p:cNvSpPr txBox="1"/>
          <p:nvPr/>
        </p:nvSpPr>
        <p:spPr>
          <a:xfrm>
            <a:off x="4267201" y="1975657"/>
            <a:ext cx="3129383" cy="461665"/>
          </a:xfrm>
          <a:prstGeom prst="rect">
            <a:avLst/>
          </a:prstGeom>
          <a:noFill/>
        </p:spPr>
        <p:txBody>
          <a:bodyPr wrap="none" rtlCol="0">
            <a:spAutoFit/>
          </a:bodyPr>
          <a:lstStyle/>
          <a:p>
            <a:r>
              <a:rPr lang="fr-FR" dirty="0">
                <a:solidFill>
                  <a:srgbClr val="FF0000"/>
                </a:solidFill>
              </a:rPr>
              <a:t>1 : Remplir formulaire</a:t>
            </a:r>
          </a:p>
        </p:txBody>
      </p:sp>
      <p:sp>
        <p:nvSpPr>
          <p:cNvPr id="15" name="TextBox 14">
            <a:extLst>
              <a:ext uri="{FF2B5EF4-FFF2-40B4-BE49-F238E27FC236}">
                <a16:creationId xmlns:a16="http://schemas.microsoft.com/office/drawing/2014/main" id="{87B4B960-A64D-4805-B4E1-E87E5D2DC120}"/>
              </a:ext>
            </a:extLst>
          </p:cNvPr>
          <p:cNvSpPr txBox="1"/>
          <p:nvPr/>
        </p:nvSpPr>
        <p:spPr>
          <a:xfrm>
            <a:off x="5570586" y="5709668"/>
            <a:ext cx="3573414" cy="461665"/>
          </a:xfrm>
          <a:prstGeom prst="rect">
            <a:avLst/>
          </a:prstGeom>
          <a:noFill/>
        </p:spPr>
        <p:txBody>
          <a:bodyPr wrap="none" rtlCol="0">
            <a:spAutoFit/>
          </a:bodyPr>
          <a:lstStyle/>
          <a:p>
            <a:r>
              <a:rPr lang="fr-FR" dirty="0">
                <a:solidFill>
                  <a:srgbClr val="FF0000"/>
                </a:solidFill>
              </a:rPr>
              <a:t>2 : cliquer sur « ajouter »</a:t>
            </a:r>
          </a:p>
        </p:txBody>
      </p:sp>
      <p:sp>
        <p:nvSpPr>
          <p:cNvPr id="17" name="Rectangle 16">
            <a:extLst>
              <a:ext uri="{FF2B5EF4-FFF2-40B4-BE49-F238E27FC236}">
                <a16:creationId xmlns:a16="http://schemas.microsoft.com/office/drawing/2014/main" id="{71F9BFC2-AE87-4639-99F6-48DB6EC53F9A}"/>
              </a:ext>
            </a:extLst>
          </p:cNvPr>
          <p:cNvSpPr/>
          <p:nvPr/>
        </p:nvSpPr>
        <p:spPr bwMode="auto">
          <a:xfrm>
            <a:off x="6539233" y="6277190"/>
            <a:ext cx="421178" cy="27267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888529A-63CD-4052-B1E5-C136E46ABA3B}"/>
              </a:ext>
            </a:extLst>
          </p:cNvPr>
          <p:cNvSpPr txBox="1"/>
          <p:nvPr/>
        </p:nvSpPr>
        <p:spPr>
          <a:xfrm>
            <a:off x="8305800" y="6345428"/>
            <a:ext cx="685800" cy="461665"/>
          </a:xfrm>
          <a:prstGeom prst="rect">
            <a:avLst/>
          </a:prstGeom>
          <a:noFill/>
        </p:spPr>
        <p:txBody>
          <a:bodyPr wrap="square" rtlCol="0">
            <a:spAutoFit/>
          </a:bodyPr>
          <a:lstStyle/>
          <a:p>
            <a:r>
              <a:rPr lang="fr-FR" dirty="0"/>
              <a:t>32</a:t>
            </a:r>
          </a:p>
        </p:txBody>
      </p:sp>
    </p:spTree>
    <p:extLst>
      <p:ext uri="{BB962C8B-B14F-4D97-AF65-F5344CB8AC3E}">
        <p14:creationId xmlns:p14="http://schemas.microsoft.com/office/powerpoint/2010/main" val="135461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un bien</a:t>
            </a:r>
            <a:endParaRPr lang="ru-RU" altLang="fr-FR" sz="4200" dirty="0">
              <a:solidFill>
                <a:schemeClr val="bg1"/>
              </a:solidFill>
            </a:endParaRPr>
          </a:p>
        </p:txBody>
      </p:sp>
      <p:pic>
        <p:nvPicPr>
          <p:cNvPr id="19" name="Picture 18">
            <a:extLst>
              <a:ext uri="{FF2B5EF4-FFF2-40B4-BE49-F238E27FC236}">
                <a16:creationId xmlns:a16="http://schemas.microsoft.com/office/drawing/2014/main" id="{35009058-A7BD-49DE-AD60-E3F84B36E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600200"/>
            <a:ext cx="9144000" cy="4529138"/>
          </a:xfrm>
          <a:prstGeom prst="rect">
            <a:avLst/>
          </a:prstGeom>
        </p:spPr>
      </p:pic>
      <p:sp>
        <p:nvSpPr>
          <p:cNvPr id="4" name="TextBox 3">
            <a:extLst>
              <a:ext uri="{FF2B5EF4-FFF2-40B4-BE49-F238E27FC236}">
                <a16:creationId xmlns:a16="http://schemas.microsoft.com/office/drawing/2014/main" id="{42BEB75C-A2ED-46FA-925F-5125BE09E9C3}"/>
              </a:ext>
            </a:extLst>
          </p:cNvPr>
          <p:cNvSpPr txBox="1"/>
          <p:nvPr/>
        </p:nvSpPr>
        <p:spPr>
          <a:xfrm>
            <a:off x="8458200" y="6345428"/>
            <a:ext cx="533400" cy="461665"/>
          </a:xfrm>
          <a:prstGeom prst="rect">
            <a:avLst/>
          </a:prstGeom>
          <a:noFill/>
        </p:spPr>
        <p:txBody>
          <a:bodyPr wrap="square" rtlCol="0">
            <a:spAutoFit/>
          </a:bodyPr>
          <a:lstStyle/>
          <a:p>
            <a:r>
              <a:rPr lang="fr-FR" dirty="0"/>
              <a:t>33</a:t>
            </a:r>
          </a:p>
        </p:txBody>
      </p:sp>
    </p:spTree>
    <p:extLst>
      <p:ext uri="{BB962C8B-B14F-4D97-AF65-F5344CB8AC3E}">
        <p14:creationId xmlns:p14="http://schemas.microsoft.com/office/powerpoint/2010/main" val="5474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F8E943-3E5C-4341-81B0-F9B129352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 y="1600200"/>
            <a:ext cx="9144000" cy="4533900"/>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un bien</a:t>
            </a:r>
            <a:endParaRPr lang="ru-RU" altLang="fr-FR" sz="4200" dirty="0">
              <a:solidFill>
                <a:schemeClr val="bg1"/>
              </a:solidFill>
            </a:endParaRPr>
          </a:p>
        </p:txBody>
      </p:sp>
      <p:sp>
        <p:nvSpPr>
          <p:cNvPr id="17" name="Rectangle 16">
            <a:extLst>
              <a:ext uri="{FF2B5EF4-FFF2-40B4-BE49-F238E27FC236}">
                <a16:creationId xmlns:a16="http://schemas.microsoft.com/office/drawing/2014/main" id="{D7335D11-693A-4A65-A6B9-79D36D2A85E9}"/>
              </a:ext>
            </a:extLst>
          </p:cNvPr>
          <p:cNvSpPr/>
          <p:nvPr/>
        </p:nvSpPr>
        <p:spPr bwMode="auto">
          <a:xfrm>
            <a:off x="2852738" y="2821632"/>
            <a:ext cx="4081462" cy="1674168"/>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166E9037-35C8-4B25-902C-5A9A7363C9B9}"/>
              </a:ext>
            </a:extLst>
          </p:cNvPr>
          <p:cNvSpPr/>
          <p:nvPr/>
        </p:nvSpPr>
        <p:spPr bwMode="auto">
          <a:xfrm>
            <a:off x="2852738" y="4659903"/>
            <a:ext cx="4005262"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8DF2A37E-8BB0-4C36-863B-FA528631EC2B}"/>
              </a:ext>
            </a:extLst>
          </p:cNvPr>
          <p:cNvSpPr txBox="1"/>
          <p:nvPr/>
        </p:nvSpPr>
        <p:spPr>
          <a:xfrm>
            <a:off x="2743200" y="2359967"/>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3" name="Rectangle 22">
            <a:extLst>
              <a:ext uri="{FF2B5EF4-FFF2-40B4-BE49-F238E27FC236}">
                <a16:creationId xmlns:a16="http://schemas.microsoft.com/office/drawing/2014/main" id="{C9BAE279-E416-4972-A79E-CFD7D03D6381}"/>
              </a:ext>
            </a:extLst>
          </p:cNvPr>
          <p:cNvSpPr/>
          <p:nvPr/>
        </p:nvSpPr>
        <p:spPr bwMode="auto">
          <a:xfrm>
            <a:off x="4876800" y="4140142"/>
            <a:ext cx="1981200" cy="3048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5FE425B8-A439-4F9F-A1F5-847F5EF061DF}"/>
              </a:ext>
            </a:extLst>
          </p:cNvPr>
          <p:cNvSpPr txBox="1"/>
          <p:nvPr/>
        </p:nvSpPr>
        <p:spPr>
          <a:xfrm>
            <a:off x="2933700" y="3678477"/>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918C1F25-B424-4056-95C9-DB03BA1815FA}"/>
              </a:ext>
            </a:extLst>
          </p:cNvPr>
          <p:cNvSpPr txBox="1"/>
          <p:nvPr/>
        </p:nvSpPr>
        <p:spPr>
          <a:xfrm>
            <a:off x="8382000" y="6345428"/>
            <a:ext cx="609600" cy="461665"/>
          </a:xfrm>
          <a:prstGeom prst="rect">
            <a:avLst/>
          </a:prstGeom>
          <a:noFill/>
        </p:spPr>
        <p:txBody>
          <a:bodyPr wrap="square" rtlCol="0">
            <a:spAutoFit/>
          </a:bodyPr>
          <a:lstStyle/>
          <a:p>
            <a:r>
              <a:rPr lang="fr-FR" dirty="0"/>
              <a:t>34</a:t>
            </a:r>
          </a:p>
        </p:txBody>
      </p:sp>
    </p:spTree>
    <p:extLst>
      <p:ext uri="{BB962C8B-B14F-4D97-AF65-F5344CB8AC3E}">
        <p14:creationId xmlns:p14="http://schemas.microsoft.com/office/powerpoint/2010/main" val="42713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7C0721-9CC8-4D03-B7F5-A952B07FF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994" y="2799138"/>
            <a:ext cx="6749904" cy="3346827"/>
          </a:xfrm>
          <a:prstGeom prst="rect">
            <a:avLst/>
          </a:prstGeom>
        </p:spPr>
      </p:pic>
      <p:pic>
        <p:nvPicPr>
          <p:cNvPr id="3" name="Picture 2">
            <a:extLst>
              <a:ext uri="{FF2B5EF4-FFF2-40B4-BE49-F238E27FC236}">
                <a16:creationId xmlns:a16="http://schemas.microsoft.com/office/drawing/2014/main" id="{8DE57C1C-7EF0-4B12-93BF-0AB27D285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8024"/>
            <a:ext cx="5765946" cy="2846936"/>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Supprimer</a:t>
            </a:r>
            <a:r>
              <a:rPr lang="en-US" altLang="fr-FR" sz="4200" dirty="0">
                <a:solidFill>
                  <a:schemeClr val="bg1"/>
                </a:solidFill>
              </a:rPr>
              <a:t> un bien</a:t>
            </a:r>
            <a:endParaRPr lang="ru-RU" altLang="fr-FR" sz="4200" dirty="0">
              <a:solidFill>
                <a:schemeClr val="bg1"/>
              </a:solidFill>
            </a:endParaRPr>
          </a:p>
        </p:txBody>
      </p:sp>
      <p:sp>
        <p:nvSpPr>
          <p:cNvPr id="19" name="Rectangle 18">
            <a:extLst>
              <a:ext uri="{FF2B5EF4-FFF2-40B4-BE49-F238E27FC236}">
                <a16:creationId xmlns:a16="http://schemas.microsoft.com/office/drawing/2014/main" id="{B24B86A3-D079-4CDC-8264-4B8A3968346E}"/>
              </a:ext>
            </a:extLst>
          </p:cNvPr>
          <p:cNvSpPr/>
          <p:nvPr/>
        </p:nvSpPr>
        <p:spPr bwMode="auto">
          <a:xfrm>
            <a:off x="3222566" y="4054275"/>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B582D28-3254-4DF8-9943-B61402B76A7B}"/>
              </a:ext>
            </a:extLst>
          </p:cNvPr>
          <p:cNvSpPr/>
          <p:nvPr/>
        </p:nvSpPr>
        <p:spPr bwMode="auto">
          <a:xfrm>
            <a:off x="2970609" y="1625616"/>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74B28110-D102-44EE-AF28-370B528DA10A}"/>
              </a:ext>
            </a:extLst>
          </p:cNvPr>
          <p:cNvSpPr/>
          <p:nvPr/>
        </p:nvSpPr>
        <p:spPr bwMode="auto">
          <a:xfrm>
            <a:off x="6327853" y="2983659"/>
            <a:ext cx="4953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AB120649-05E4-4BA4-83CB-089C33FC4CF2}"/>
              </a:ext>
            </a:extLst>
          </p:cNvPr>
          <p:cNvSpPr txBox="1"/>
          <p:nvPr/>
        </p:nvSpPr>
        <p:spPr>
          <a:xfrm>
            <a:off x="-381000" y="4344501"/>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27" name="TextBox 26">
            <a:extLst>
              <a:ext uri="{FF2B5EF4-FFF2-40B4-BE49-F238E27FC236}">
                <a16:creationId xmlns:a16="http://schemas.microsoft.com/office/drawing/2014/main" id="{0E94AA63-8361-41D4-B286-31BD0830AF8F}"/>
              </a:ext>
            </a:extLst>
          </p:cNvPr>
          <p:cNvSpPr txBox="1"/>
          <p:nvPr/>
        </p:nvSpPr>
        <p:spPr>
          <a:xfrm>
            <a:off x="1657350" y="1076359"/>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9" name="TextBox 28">
            <a:extLst>
              <a:ext uri="{FF2B5EF4-FFF2-40B4-BE49-F238E27FC236}">
                <a16:creationId xmlns:a16="http://schemas.microsoft.com/office/drawing/2014/main" id="{3121DF8E-1A4D-438B-82BD-50AC21769E5B}"/>
              </a:ext>
            </a:extLst>
          </p:cNvPr>
          <p:cNvSpPr txBox="1"/>
          <p:nvPr/>
        </p:nvSpPr>
        <p:spPr>
          <a:xfrm>
            <a:off x="5911757" y="2310452"/>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1" name="TextBox 10">
            <a:extLst>
              <a:ext uri="{FF2B5EF4-FFF2-40B4-BE49-F238E27FC236}">
                <a16:creationId xmlns:a16="http://schemas.microsoft.com/office/drawing/2014/main" id="{EEF2ECD7-912F-4314-8620-B3518570E1B2}"/>
              </a:ext>
            </a:extLst>
          </p:cNvPr>
          <p:cNvSpPr txBox="1"/>
          <p:nvPr/>
        </p:nvSpPr>
        <p:spPr>
          <a:xfrm>
            <a:off x="8382000" y="6345428"/>
            <a:ext cx="609600" cy="461665"/>
          </a:xfrm>
          <a:prstGeom prst="rect">
            <a:avLst/>
          </a:prstGeom>
          <a:noFill/>
        </p:spPr>
        <p:txBody>
          <a:bodyPr wrap="square" rtlCol="0">
            <a:spAutoFit/>
          </a:bodyPr>
          <a:lstStyle/>
          <a:p>
            <a:r>
              <a:rPr lang="fr-FR" dirty="0"/>
              <a:t>35</a:t>
            </a:r>
          </a:p>
        </p:txBody>
      </p:sp>
    </p:spTree>
    <p:extLst>
      <p:ext uri="{BB962C8B-B14F-4D97-AF65-F5344CB8AC3E}">
        <p14:creationId xmlns:p14="http://schemas.microsoft.com/office/powerpoint/2010/main" val="2179786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Client</a:t>
            </a:r>
            <a:endParaRPr lang="ru-RU" altLang="fr-FR" sz="4200" dirty="0">
              <a:solidFill>
                <a:schemeClr val="bg1"/>
              </a:solidFill>
            </a:endParaRPr>
          </a:p>
        </p:txBody>
      </p:sp>
      <p:pic>
        <p:nvPicPr>
          <p:cNvPr id="3" name="Picture 2">
            <a:extLst>
              <a:ext uri="{FF2B5EF4-FFF2-40B4-BE49-F238E27FC236}">
                <a16:creationId xmlns:a16="http://schemas.microsoft.com/office/drawing/2014/main" id="{F6C7EB9A-B624-4DC2-B88D-4E13E6C20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 y="1447800"/>
            <a:ext cx="9144000" cy="4521994"/>
          </a:xfrm>
          <a:prstGeom prst="rect">
            <a:avLst/>
          </a:prstGeom>
        </p:spPr>
      </p:pic>
      <p:sp>
        <p:nvSpPr>
          <p:cNvPr id="33" name="Rectangle 32">
            <a:extLst>
              <a:ext uri="{FF2B5EF4-FFF2-40B4-BE49-F238E27FC236}">
                <a16:creationId xmlns:a16="http://schemas.microsoft.com/office/drawing/2014/main" id="{A9EF406C-A498-46D9-ABF9-7B631B7FFF8C}"/>
              </a:ext>
            </a:extLst>
          </p:cNvPr>
          <p:cNvSpPr/>
          <p:nvPr/>
        </p:nvSpPr>
        <p:spPr bwMode="auto">
          <a:xfrm>
            <a:off x="-11689" y="38100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63B05682-CE57-499C-AEB7-14D47D78A07A}"/>
              </a:ext>
            </a:extLst>
          </p:cNvPr>
          <p:cNvSpPr txBox="1"/>
          <p:nvPr/>
        </p:nvSpPr>
        <p:spPr>
          <a:xfrm>
            <a:off x="8458200" y="6345428"/>
            <a:ext cx="533400" cy="461665"/>
          </a:xfrm>
          <a:prstGeom prst="rect">
            <a:avLst/>
          </a:prstGeom>
          <a:noFill/>
        </p:spPr>
        <p:txBody>
          <a:bodyPr wrap="square" rtlCol="0">
            <a:spAutoFit/>
          </a:bodyPr>
          <a:lstStyle/>
          <a:p>
            <a:r>
              <a:rPr lang="fr-FR" dirty="0"/>
              <a:t>36</a:t>
            </a:r>
          </a:p>
        </p:txBody>
      </p:sp>
    </p:spTree>
    <p:extLst>
      <p:ext uri="{BB962C8B-B14F-4D97-AF65-F5344CB8AC3E}">
        <p14:creationId xmlns:p14="http://schemas.microsoft.com/office/powerpoint/2010/main" val="3010429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1F4C2-F6B7-4698-A3A8-979AEBEF9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747" y="3270004"/>
            <a:ext cx="6244253" cy="3096109"/>
          </a:xfrm>
          <a:prstGeom prst="rect">
            <a:avLst/>
          </a:prstGeom>
        </p:spPr>
      </p:pic>
      <p:pic>
        <p:nvPicPr>
          <p:cNvPr id="9" name="Picture 8">
            <a:extLst>
              <a:ext uri="{FF2B5EF4-FFF2-40B4-BE49-F238E27FC236}">
                <a16:creationId xmlns:a16="http://schemas.microsoft.com/office/drawing/2014/main" id="{E3ACD27E-9DCD-4466-9860-1677657BD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7172"/>
            <a:ext cx="6258703" cy="3113053"/>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client</a:t>
            </a:r>
            <a:endParaRPr lang="ru-RU" altLang="fr-FR" sz="4200" dirty="0">
              <a:solidFill>
                <a:schemeClr val="bg1"/>
              </a:solidFill>
            </a:endParaRPr>
          </a:p>
        </p:txBody>
      </p:sp>
      <p:sp>
        <p:nvSpPr>
          <p:cNvPr id="13" name="Rectangle 12">
            <a:extLst>
              <a:ext uri="{FF2B5EF4-FFF2-40B4-BE49-F238E27FC236}">
                <a16:creationId xmlns:a16="http://schemas.microsoft.com/office/drawing/2014/main" id="{46EC8521-C1EF-4464-9C88-615AE559A261}"/>
              </a:ext>
            </a:extLst>
          </p:cNvPr>
          <p:cNvSpPr/>
          <p:nvPr/>
        </p:nvSpPr>
        <p:spPr bwMode="auto">
          <a:xfrm>
            <a:off x="1981200" y="2088904"/>
            <a:ext cx="2667000" cy="946903"/>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182ECF-6AEA-41A3-AA11-57D7B8BFF359}"/>
              </a:ext>
            </a:extLst>
          </p:cNvPr>
          <p:cNvSpPr txBox="1"/>
          <p:nvPr/>
        </p:nvSpPr>
        <p:spPr>
          <a:xfrm>
            <a:off x="4567238" y="2048569"/>
            <a:ext cx="3129383" cy="461665"/>
          </a:xfrm>
          <a:prstGeom prst="rect">
            <a:avLst/>
          </a:prstGeom>
          <a:noFill/>
        </p:spPr>
        <p:txBody>
          <a:bodyPr wrap="none" rtlCol="0">
            <a:spAutoFit/>
          </a:bodyPr>
          <a:lstStyle/>
          <a:p>
            <a:r>
              <a:rPr lang="fr-FR" dirty="0">
                <a:solidFill>
                  <a:srgbClr val="FF0000"/>
                </a:solidFill>
              </a:rPr>
              <a:t>1 : Remplir formulaire</a:t>
            </a:r>
          </a:p>
        </p:txBody>
      </p:sp>
      <p:sp>
        <p:nvSpPr>
          <p:cNvPr id="15" name="TextBox 14">
            <a:extLst>
              <a:ext uri="{FF2B5EF4-FFF2-40B4-BE49-F238E27FC236}">
                <a16:creationId xmlns:a16="http://schemas.microsoft.com/office/drawing/2014/main" id="{87B4B960-A64D-4805-B4E1-E87E5D2DC120}"/>
              </a:ext>
            </a:extLst>
          </p:cNvPr>
          <p:cNvSpPr txBox="1"/>
          <p:nvPr/>
        </p:nvSpPr>
        <p:spPr>
          <a:xfrm>
            <a:off x="5570586" y="5249995"/>
            <a:ext cx="3573414" cy="461665"/>
          </a:xfrm>
          <a:prstGeom prst="rect">
            <a:avLst/>
          </a:prstGeom>
          <a:noFill/>
        </p:spPr>
        <p:txBody>
          <a:bodyPr wrap="none" rtlCol="0">
            <a:spAutoFit/>
          </a:bodyPr>
          <a:lstStyle/>
          <a:p>
            <a:r>
              <a:rPr lang="fr-FR" dirty="0">
                <a:solidFill>
                  <a:srgbClr val="FF0000"/>
                </a:solidFill>
              </a:rPr>
              <a:t>2 : cliquer sur « ajouter »</a:t>
            </a:r>
          </a:p>
        </p:txBody>
      </p:sp>
      <p:sp>
        <p:nvSpPr>
          <p:cNvPr id="17" name="Rectangle 16">
            <a:extLst>
              <a:ext uri="{FF2B5EF4-FFF2-40B4-BE49-F238E27FC236}">
                <a16:creationId xmlns:a16="http://schemas.microsoft.com/office/drawing/2014/main" id="{71F9BFC2-AE87-4639-99F6-48DB6EC53F9A}"/>
              </a:ext>
            </a:extLst>
          </p:cNvPr>
          <p:cNvSpPr/>
          <p:nvPr/>
        </p:nvSpPr>
        <p:spPr bwMode="auto">
          <a:xfrm>
            <a:off x="6975406" y="4963610"/>
            <a:ext cx="421178" cy="27267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E2C5060D-A608-4FBE-9FE6-FC1075BC3140}"/>
              </a:ext>
            </a:extLst>
          </p:cNvPr>
          <p:cNvSpPr txBox="1"/>
          <p:nvPr/>
        </p:nvSpPr>
        <p:spPr>
          <a:xfrm>
            <a:off x="8305800" y="6345428"/>
            <a:ext cx="685800" cy="461665"/>
          </a:xfrm>
          <a:prstGeom prst="rect">
            <a:avLst/>
          </a:prstGeom>
          <a:noFill/>
        </p:spPr>
        <p:txBody>
          <a:bodyPr wrap="square" rtlCol="0">
            <a:spAutoFit/>
          </a:bodyPr>
          <a:lstStyle/>
          <a:p>
            <a:r>
              <a:rPr lang="fr-FR" dirty="0"/>
              <a:t>37</a:t>
            </a:r>
          </a:p>
        </p:txBody>
      </p:sp>
    </p:spTree>
    <p:extLst>
      <p:ext uri="{BB962C8B-B14F-4D97-AF65-F5344CB8AC3E}">
        <p14:creationId xmlns:p14="http://schemas.microsoft.com/office/powerpoint/2010/main" val="957445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un client</a:t>
            </a:r>
            <a:endParaRPr lang="ru-RU" altLang="fr-FR" sz="4200" dirty="0">
              <a:solidFill>
                <a:schemeClr val="bg1"/>
              </a:solidFill>
            </a:endParaRPr>
          </a:p>
        </p:txBody>
      </p:sp>
      <p:pic>
        <p:nvPicPr>
          <p:cNvPr id="3" name="Picture 2">
            <a:extLst>
              <a:ext uri="{FF2B5EF4-FFF2-40B4-BE49-F238E27FC236}">
                <a16:creationId xmlns:a16="http://schemas.microsoft.com/office/drawing/2014/main" id="{783098D8-7411-47BD-992A-2D774B1DF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124200"/>
            <a:ext cx="6248400" cy="3114437"/>
          </a:xfrm>
          <a:prstGeom prst="rect">
            <a:avLst/>
          </a:prstGeom>
        </p:spPr>
      </p:pic>
      <p:pic>
        <p:nvPicPr>
          <p:cNvPr id="6" name="Picture 5">
            <a:extLst>
              <a:ext uri="{FF2B5EF4-FFF2-40B4-BE49-F238E27FC236}">
                <a16:creationId xmlns:a16="http://schemas.microsoft.com/office/drawing/2014/main" id="{4991E7EE-A075-4E0E-9AAA-578F29195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590969"/>
            <a:ext cx="6248400" cy="3101420"/>
          </a:xfrm>
          <a:prstGeom prst="rect">
            <a:avLst/>
          </a:prstGeom>
        </p:spPr>
      </p:pic>
      <p:sp>
        <p:nvSpPr>
          <p:cNvPr id="8" name="Rectangle 7">
            <a:extLst>
              <a:ext uri="{FF2B5EF4-FFF2-40B4-BE49-F238E27FC236}">
                <a16:creationId xmlns:a16="http://schemas.microsoft.com/office/drawing/2014/main" id="{75071E65-9E4B-48F5-92FF-CC3AA8913E69}"/>
              </a:ext>
            </a:extLst>
          </p:cNvPr>
          <p:cNvSpPr/>
          <p:nvPr/>
        </p:nvSpPr>
        <p:spPr bwMode="auto">
          <a:xfrm>
            <a:off x="3342922" y="4203623"/>
            <a:ext cx="609600" cy="30479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EC8F01BB-459A-46FA-AB54-F6F84649A013}"/>
              </a:ext>
            </a:extLst>
          </p:cNvPr>
          <p:cNvSpPr/>
          <p:nvPr/>
        </p:nvSpPr>
        <p:spPr bwMode="auto">
          <a:xfrm>
            <a:off x="4787975" y="4570506"/>
            <a:ext cx="2743200" cy="97797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EDBDCF9-6CA1-478E-8843-BCD719DF82B6}"/>
              </a:ext>
            </a:extLst>
          </p:cNvPr>
          <p:cNvSpPr/>
          <p:nvPr/>
        </p:nvSpPr>
        <p:spPr bwMode="auto">
          <a:xfrm>
            <a:off x="6400800" y="5854936"/>
            <a:ext cx="533400" cy="20851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C66D4CF-0372-451A-8D18-F70C5EFAED6D}"/>
              </a:ext>
            </a:extLst>
          </p:cNvPr>
          <p:cNvSpPr txBox="1"/>
          <p:nvPr/>
        </p:nvSpPr>
        <p:spPr>
          <a:xfrm>
            <a:off x="1905000" y="3663156"/>
            <a:ext cx="3727303" cy="461665"/>
          </a:xfrm>
          <a:prstGeom prst="rect">
            <a:avLst/>
          </a:prstGeom>
          <a:noFill/>
        </p:spPr>
        <p:txBody>
          <a:bodyPr wrap="none" rtlCol="0">
            <a:spAutoFit/>
          </a:bodyPr>
          <a:lstStyle/>
          <a:p>
            <a:r>
              <a:rPr lang="fr-FR" dirty="0">
                <a:solidFill>
                  <a:srgbClr val="FF0000"/>
                </a:solidFill>
              </a:rPr>
              <a:t>1 : cliquer sur « modifier »</a:t>
            </a:r>
          </a:p>
        </p:txBody>
      </p:sp>
      <p:sp>
        <p:nvSpPr>
          <p:cNvPr id="12" name="TextBox 11">
            <a:extLst>
              <a:ext uri="{FF2B5EF4-FFF2-40B4-BE49-F238E27FC236}">
                <a16:creationId xmlns:a16="http://schemas.microsoft.com/office/drawing/2014/main" id="{21BE06AF-54CE-4C9C-86E7-6BA5B83964F7}"/>
              </a:ext>
            </a:extLst>
          </p:cNvPr>
          <p:cNvSpPr txBox="1"/>
          <p:nvPr/>
        </p:nvSpPr>
        <p:spPr>
          <a:xfrm>
            <a:off x="5562600" y="4805366"/>
            <a:ext cx="3265638" cy="461665"/>
          </a:xfrm>
          <a:prstGeom prst="rect">
            <a:avLst/>
          </a:prstGeom>
          <a:noFill/>
        </p:spPr>
        <p:txBody>
          <a:bodyPr wrap="none" rtlCol="0">
            <a:spAutoFit/>
          </a:bodyPr>
          <a:lstStyle/>
          <a:p>
            <a:r>
              <a:rPr lang="fr-FR" dirty="0">
                <a:solidFill>
                  <a:srgbClr val="FF0000"/>
                </a:solidFill>
              </a:rPr>
              <a:t>2 : modifier les valeurs</a:t>
            </a:r>
          </a:p>
        </p:txBody>
      </p:sp>
      <p:sp>
        <p:nvSpPr>
          <p:cNvPr id="13" name="TextBox 12">
            <a:extLst>
              <a:ext uri="{FF2B5EF4-FFF2-40B4-BE49-F238E27FC236}">
                <a16:creationId xmlns:a16="http://schemas.microsoft.com/office/drawing/2014/main" id="{36B273CA-B3D4-48CC-815B-E665BC83C3D9}"/>
              </a:ext>
            </a:extLst>
          </p:cNvPr>
          <p:cNvSpPr txBox="1"/>
          <p:nvPr/>
        </p:nvSpPr>
        <p:spPr>
          <a:xfrm>
            <a:off x="4557540" y="5426599"/>
            <a:ext cx="4104009" cy="461665"/>
          </a:xfrm>
          <a:prstGeom prst="rect">
            <a:avLst/>
          </a:prstGeom>
          <a:noFill/>
        </p:spPr>
        <p:txBody>
          <a:bodyPr wrap="none" rtlCol="0">
            <a:spAutoFit/>
          </a:bodyPr>
          <a:lstStyle/>
          <a:p>
            <a:r>
              <a:rPr lang="fr-FR" dirty="0">
                <a:solidFill>
                  <a:srgbClr val="FF0000"/>
                </a:solidFill>
              </a:rPr>
              <a:t>3 : cliquer sur « enregistrer »</a:t>
            </a:r>
          </a:p>
        </p:txBody>
      </p:sp>
      <p:sp>
        <p:nvSpPr>
          <p:cNvPr id="14" name="TextBox 13">
            <a:extLst>
              <a:ext uri="{FF2B5EF4-FFF2-40B4-BE49-F238E27FC236}">
                <a16:creationId xmlns:a16="http://schemas.microsoft.com/office/drawing/2014/main" id="{C1FD271E-7E47-49E9-A6E2-640A600082CE}"/>
              </a:ext>
            </a:extLst>
          </p:cNvPr>
          <p:cNvSpPr txBox="1"/>
          <p:nvPr/>
        </p:nvSpPr>
        <p:spPr>
          <a:xfrm>
            <a:off x="8305800" y="6345428"/>
            <a:ext cx="685800" cy="461665"/>
          </a:xfrm>
          <a:prstGeom prst="rect">
            <a:avLst/>
          </a:prstGeom>
          <a:noFill/>
        </p:spPr>
        <p:txBody>
          <a:bodyPr wrap="square" rtlCol="0">
            <a:spAutoFit/>
          </a:bodyPr>
          <a:lstStyle/>
          <a:p>
            <a:r>
              <a:rPr lang="fr-FR" dirty="0"/>
              <a:t>38</a:t>
            </a:r>
          </a:p>
        </p:txBody>
      </p:sp>
    </p:spTree>
    <p:extLst>
      <p:ext uri="{BB962C8B-B14F-4D97-AF65-F5344CB8AC3E}">
        <p14:creationId xmlns:p14="http://schemas.microsoft.com/office/powerpoint/2010/main" val="90598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DFE925-898D-412A-BE14-E8CAF6175633}"/>
              </a:ext>
            </a:extLst>
          </p:cNvPr>
          <p:cNvSpPr/>
          <p:nvPr/>
        </p:nvSpPr>
        <p:spPr>
          <a:xfrm>
            <a:off x="952500" y="2819400"/>
            <a:ext cx="7239000" cy="1339662"/>
          </a:xfrm>
          <a:prstGeom prst="rect">
            <a:avLst/>
          </a:prstGeom>
        </p:spPr>
        <p:txBody>
          <a:bodyPr wrap="square">
            <a:spAutoFit/>
          </a:bodyPr>
          <a:lstStyle/>
          <a:p>
            <a:pPr indent="457200" algn="just">
              <a:lnSpc>
                <a:spcPct val="115000"/>
              </a:lnSpc>
              <a:spcBef>
                <a:spcPts val="0"/>
              </a:spcBef>
              <a:spcAft>
                <a:spcPts val="0"/>
              </a:spcAft>
            </a:pPr>
            <a:r>
              <a:rPr lang="fr-FR" dirty="0">
                <a:latin typeface="Times New Roman" panose="02020603050405020304" pitchFamily="18" charset="0"/>
                <a:ea typeface="Times New Roman" panose="02020603050405020304" pitchFamily="18" charset="0"/>
                <a:cs typeface="Arial" panose="020B0604020202020204" pitchFamily="34" charset="0"/>
              </a:rPr>
              <a:t>Cette application a été implémentée en JEE, HTML et CSS comme langages de développement, et en utilisant le SQL comme système de gestion de base de données.</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A645281B-BF4D-4499-8E6E-8EFBA89CB8F0}"/>
              </a:ext>
            </a:extLst>
          </p:cNvPr>
          <p:cNvSpPr txBox="1"/>
          <p:nvPr/>
        </p:nvSpPr>
        <p:spPr>
          <a:xfrm>
            <a:off x="8534400" y="6345428"/>
            <a:ext cx="457200" cy="461665"/>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222682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19911E-2CAD-4026-B810-A66B3163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 y="1976437"/>
            <a:ext cx="9144000" cy="4548188"/>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un client</a:t>
            </a:r>
            <a:endParaRPr lang="ru-RU" altLang="fr-FR" sz="4200" dirty="0">
              <a:solidFill>
                <a:schemeClr val="bg1"/>
              </a:solidFill>
            </a:endParaRPr>
          </a:p>
        </p:txBody>
      </p:sp>
      <p:sp>
        <p:nvSpPr>
          <p:cNvPr id="17" name="Rectangle 16">
            <a:extLst>
              <a:ext uri="{FF2B5EF4-FFF2-40B4-BE49-F238E27FC236}">
                <a16:creationId xmlns:a16="http://schemas.microsoft.com/office/drawing/2014/main" id="{D7335D11-693A-4A65-A6B9-79D36D2A85E9}"/>
              </a:ext>
            </a:extLst>
          </p:cNvPr>
          <p:cNvSpPr/>
          <p:nvPr/>
        </p:nvSpPr>
        <p:spPr bwMode="auto">
          <a:xfrm>
            <a:off x="2852738" y="2821632"/>
            <a:ext cx="4081462" cy="1674168"/>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166E9037-35C8-4B25-902C-5A9A7363C9B9}"/>
              </a:ext>
            </a:extLst>
          </p:cNvPr>
          <p:cNvSpPr/>
          <p:nvPr/>
        </p:nvSpPr>
        <p:spPr bwMode="auto">
          <a:xfrm>
            <a:off x="2852738" y="4659903"/>
            <a:ext cx="4005262"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8DF2A37E-8BB0-4C36-863B-FA528631EC2B}"/>
              </a:ext>
            </a:extLst>
          </p:cNvPr>
          <p:cNvSpPr txBox="1"/>
          <p:nvPr/>
        </p:nvSpPr>
        <p:spPr>
          <a:xfrm>
            <a:off x="2743200" y="2359967"/>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3" name="Rectangle 22">
            <a:extLst>
              <a:ext uri="{FF2B5EF4-FFF2-40B4-BE49-F238E27FC236}">
                <a16:creationId xmlns:a16="http://schemas.microsoft.com/office/drawing/2014/main" id="{C9BAE279-E416-4972-A79E-CFD7D03D6381}"/>
              </a:ext>
            </a:extLst>
          </p:cNvPr>
          <p:cNvSpPr/>
          <p:nvPr/>
        </p:nvSpPr>
        <p:spPr bwMode="auto">
          <a:xfrm>
            <a:off x="4876800" y="4140142"/>
            <a:ext cx="1752600" cy="203258"/>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5FE425B8-A439-4F9F-A1F5-847F5EF061DF}"/>
              </a:ext>
            </a:extLst>
          </p:cNvPr>
          <p:cNvSpPr txBox="1"/>
          <p:nvPr/>
        </p:nvSpPr>
        <p:spPr>
          <a:xfrm>
            <a:off x="2933700" y="3678477"/>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FF5DE201-7A4E-4FA6-8765-5E0E7E1AB0CF}"/>
              </a:ext>
            </a:extLst>
          </p:cNvPr>
          <p:cNvSpPr txBox="1"/>
          <p:nvPr/>
        </p:nvSpPr>
        <p:spPr>
          <a:xfrm>
            <a:off x="8458200" y="6345428"/>
            <a:ext cx="533400" cy="461665"/>
          </a:xfrm>
          <a:prstGeom prst="rect">
            <a:avLst/>
          </a:prstGeom>
          <a:noFill/>
        </p:spPr>
        <p:txBody>
          <a:bodyPr wrap="square" rtlCol="0">
            <a:spAutoFit/>
          </a:bodyPr>
          <a:lstStyle/>
          <a:p>
            <a:r>
              <a:rPr lang="fr-FR" dirty="0"/>
              <a:t>39</a:t>
            </a:r>
          </a:p>
        </p:txBody>
      </p:sp>
    </p:spTree>
    <p:extLst>
      <p:ext uri="{BB962C8B-B14F-4D97-AF65-F5344CB8AC3E}">
        <p14:creationId xmlns:p14="http://schemas.microsoft.com/office/powerpoint/2010/main" val="3133502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62904-6561-4DE9-8ABF-A3178A744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943" y="2850541"/>
            <a:ext cx="6026057" cy="2987920"/>
          </a:xfrm>
          <a:prstGeom prst="rect">
            <a:avLst/>
          </a:prstGeom>
        </p:spPr>
      </p:pic>
      <p:pic>
        <p:nvPicPr>
          <p:cNvPr id="8" name="Picture 7">
            <a:extLst>
              <a:ext uri="{FF2B5EF4-FFF2-40B4-BE49-F238E27FC236}">
                <a16:creationId xmlns:a16="http://schemas.microsoft.com/office/drawing/2014/main" id="{92BE7FCD-5681-4169-A1CD-8B29BC124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413"/>
            <a:ext cx="6026057" cy="2987920"/>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Supprimer</a:t>
            </a:r>
            <a:r>
              <a:rPr lang="en-US" altLang="fr-FR" sz="4200" dirty="0">
                <a:solidFill>
                  <a:schemeClr val="bg1"/>
                </a:solidFill>
              </a:rPr>
              <a:t> un client</a:t>
            </a:r>
            <a:endParaRPr lang="ru-RU" altLang="fr-FR" sz="4200" dirty="0">
              <a:solidFill>
                <a:schemeClr val="bg1"/>
              </a:solidFill>
            </a:endParaRPr>
          </a:p>
        </p:txBody>
      </p:sp>
      <p:sp>
        <p:nvSpPr>
          <p:cNvPr id="19" name="Rectangle 18">
            <a:extLst>
              <a:ext uri="{FF2B5EF4-FFF2-40B4-BE49-F238E27FC236}">
                <a16:creationId xmlns:a16="http://schemas.microsoft.com/office/drawing/2014/main" id="{B24B86A3-D079-4CDC-8264-4B8A3968346E}"/>
              </a:ext>
            </a:extLst>
          </p:cNvPr>
          <p:cNvSpPr/>
          <p:nvPr/>
        </p:nvSpPr>
        <p:spPr bwMode="auto">
          <a:xfrm>
            <a:off x="3222566" y="4054275"/>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B582D28-3254-4DF8-9943-B61402B76A7B}"/>
              </a:ext>
            </a:extLst>
          </p:cNvPr>
          <p:cNvSpPr/>
          <p:nvPr/>
        </p:nvSpPr>
        <p:spPr bwMode="auto">
          <a:xfrm>
            <a:off x="3117943" y="1772452"/>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3" name="Rectangle 22">
            <a:extLst>
              <a:ext uri="{FF2B5EF4-FFF2-40B4-BE49-F238E27FC236}">
                <a16:creationId xmlns:a16="http://schemas.microsoft.com/office/drawing/2014/main" id="{74B28110-D102-44EE-AF28-370B528DA10A}"/>
              </a:ext>
            </a:extLst>
          </p:cNvPr>
          <p:cNvSpPr/>
          <p:nvPr/>
        </p:nvSpPr>
        <p:spPr bwMode="auto">
          <a:xfrm>
            <a:off x="6553200" y="2971800"/>
            <a:ext cx="495300" cy="3881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AB120649-05E4-4BA4-83CB-089C33FC4CF2}"/>
              </a:ext>
            </a:extLst>
          </p:cNvPr>
          <p:cNvSpPr txBox="1"/>
          <p:nvPr/>
        </p:nvSpPr>
        <p:spPr>
          <a:xfrm>
            <a:off x="-381000" y="4344501"/>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27" name="TextBox 26">
            <a:extLst>
              <a:ext uri="{FF2B5EF4-FFF2-40B4-BE49-F238E27FC236}">
                <a16:creationId xmlns:a16="http://schemas.microsoft.com/office/drawing/2014/main" id="{0E94AA63-8361-41D4-B286-31BD0830AF8F}"/>
              </a:ext>
            </a:extLst>
          </p:cNvPr>
          <p:cNvSpPr txBox="1"/>
          <p:nvPr/>
        </p:nvSpPr>
        <p:spPr>
          <a:xfrm>
            <a:off x="1657350" y="1076359"/>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9" name="TextBox 28">
            <a:extLst>
              <a:ext uri="{FF2B5EF4-FFF2-40B4-BE49-F238E27FC236}">
                <a16:creationId xmlns:a16="http://schemas.microsoft.com/office/drawing/2014/main" id="{3121DF8E-1A4D-438B-82BD-50AC21769E5B}"/>
              </a:ext>
            </a:extLst>
          </p:cNvPr>
          <p:cNvSpPr txBox="1"/>
          <p:nvPr/>
        </p:nvSpPr>
        <p:spPr>
          <a:xfrm>
            <a:off x="5911757" y="2310452"/>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1" name="TextBox 10">
            <a:extLst>
              <a:ext uri="{FF2B5EF4-FFF2-40B4-BE49-F238E27FC236}">
                <a16:creationId xmlns:a16="http://schemas.microsoft.com/office/drawing/2014/main" id="{64E47A78-35D5-4769-BF35-0B0A767F8F23}"/>
              </a:ext>
            </a:extLst>
          </p:cNvPr>
          <p:cNvSpPr txBox="1"/>
          <p:nvPr/>
        </p:nvSpPr>
        <p:spPr>
          <a:xfrm>
            <a:off x="8458200" y="6345428"/>
            <a:ext cx="533400" cy="461665"/>
          </a:xfrm>
          <a:prstGeom prst="rect">
            <a:avLst/>
          </a:prstGeom>
          <a:noFill/>
        </p:spPr>
        <p:txBody>
          <a:bodyPr wrap="square" rtlCol="0">
            <a:spAutoFit/>
          </a:bodyPr>
          <a:lstStyle/>
          <a:p>
            <a:r>
              <a:rPr lang="fr-FR" dirty="0"/>
              <a:t>40</a:t>
            </a:r>
          </a:p>
        </p:txBody>
      </p:sp>
    </p:spTree>
    <p:extLst>
      <p:ext uri="{BB962C8B-B14F-4D97-AF65-F5344CB8AC3E}">
        <p14:creationId xmlns:p14="http://schemas.microsoft.com/office/powerpoint/2010/main" val="2442332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AAD13-F58D-469C-89BF-E244A7D0E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0434"/>
            <a:ext cx="9144000" cy="4479131"/>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Contrat</a:t>
            </a:r>
            <a:endParaRPr lang="ru-RU" altLang="fr-FR" sz="4200" dirty="0">
              <a:solidFill>
                <a:schemeClr val="bg1"/>
              </a:solidFill>
            </a:endParaRPr>
          </a:p>
        </p:txBody>
      </p:sp>
      <p:sp>
        <p:nvSpPr>
          <p:cNvPr id="33" name="Rectangle 32">
            <a:extLst>
              <a:ext uri="{FF2B5EF4-FFF2-40B4-BE49-F238E27FC236}">
                <a16:creationId xmlns:a16="http://schemas.microsoft.com/office/drawing/2014/main" id="{A9EF406C-A498-46D9-ABF9-7B631B7FFF8C}"/>
              </a:ext>
            </a:extLst>
          </p:cNvPr>
          <p:cNvSpPr/>
          <p:nvPr/>
        </p:nvSpPr>
        <p:spPr bwMode="auto">
          <a:xfrm>
            <a:off x="-29095" y="44958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DB2BE37-C0B5-46B5-A17A-13EC22E6DEEB}"/>
              </a:ext>
            </a:extLst>
          </p:cNvPr>
          <p:cNvSpPr txBox="1"/>
          <p:nvPr/>
        </p:nvSpPr>
        <p:spPr>
          <a:xfrm>
            <a:off x="8382000" y="6345428"/>
            <a:ext cx="609600" cy="461665"/>
          </a:xfrm>
          <a:prstGeom prst="rect">
            <a:avLst/>
          </a:prstGeom>
          <a:noFill/>
        </p:spPr>
        <p:txBody>
          <a:bodyPr wrap="square" rtlCol="0">
            <a:spAutoFit/>
          </a:bodyPr>
          <a:lstStyle/>
          <a:p>
            <a:r>
              <a:rPr lang="fr-FR" dirty="0"/>
              <a:t>41</a:t>
            </a:r>
          </a:p>
        </p:txBody>
      </p:sp>
    </p:spTree>
    <p:extLst>
      <p:ext uri="{BB962C8B-B14F-4D97-AF65-F5344CB8AC3E}">
        <p14:creationId xmlns:p14="http://schemas.microsoft.com/office/powerpoint/2010/main" val="3458430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9924DA-52CA-4D60-A6A7-125AD117B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6" y="1375975"/>
            <a:ext cx="6166155" cy="3067020"/>
          </a:xfrm>
          <a:prstGeom prst="rect">
            <a:avLst/>
          </a:prstGeom>
        </p:spPr>
      </p:pic>
      <p:pic>
        <p:nvPicPr>
          <p:cNvPr id="4" name="Picture 3">
            <a:extLst>
              <a:ext uri="{FF2B5EF4-FFF2-40B4-BE49-F238E27FC236}">
                <a16:creationId xmlns:a16="http://schemas.microsoft.com/office/drawing/2014/main" id="{CF3FDF45-0BCB-4E26-A2DF-09D9FE91D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660" y="2819400"/>
            <a:ext cx="6400800" cy="3173731"/>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Ajouter</a:t>
            </a:r>
            <a:r>
              <a:rPr lang="en-US" altLang="fr-FR" sz="4200" dirty="0">
                <a:solidFill>
                  <a:schemeClr val="bg1"/>
                </a:solidFill>
              </a:rPr>
              <a:t> un </a:t>
            </a:r>
            <a:r>
              <a:rPr lang="en-US" altLang="fr-FR" sz="4200" dirty="0" err="1">
                <a:solidFill>
                  <a:schemeClr val="bg1"/>
                </a:solidFill>
              </a:rPr>
              <a:t>contrat</a:t>
            </a:r>
            <a:endParaRPr lang="ru-RU" altLang="fr-FR" sz="4200" dirty="0">
              <a:solidFill>
                <a:schemeClr val="bg1"/>
              </a:solidFill>
            </a:endParaRPr>
          </a:p>
        </p:txBody>
      </p:sp>
      <p:sp>
        <p:nvSpPr>
          <p:cNvPr id="13" name="Rectangle 12">
            <a:extLst>
              <a:ext uri="{FF2B5EF4-FFF2-40B4-BE49-F238E27FC236}">
                <a16:creationId xmlns:a16="http://schemas.microsoft.com/office/drawing/2014/main" id="{46EC8521-C1EF-4464-9C88-615AE559A261}"/>
              </a:ext>
            </a:extLst>
          </p:cNvPr>
          <p:cNvSpPr/>
          <p:nvPr/>
        </p:nvSpPr>
        <p:spPr bwMode="auto">
          <a:xfrm>
            <a:off x="1882228" y="2069085"/>
            <a:ext cx="2667000" cy="946903"/>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9182ECF-6AEA-41A3-AA11-57D7B8BFF359}"/>
              </a:ext>
            </a:extLst>
          </p:cNvPr>
          <p:cNvSpPr txBox="1"/>
          <p:nvPr/>
        </p:nvSpPr>
        <p:spPr>
          <a:xfrm>
            <a:off x="4201588" y="1704193"/>
            <a:ext cx="3129383" cy="461665"/>
          </a:xfrm>
          <a:prstGeom prst="rect">
            <a:avLst/>
          </a:prstGeom>
          <a:noFill/>
        </p:spPr>
        <p:txBody>
          <a:bodyPr wrap="none" rtlCol="0">
            <a:spAutoFit/>
          </a:bodyPr>
          <a:lstStyle/>
          <a:p>
            <a:r>
              <a:rPr lang="fr-FR" dirty="0">
                <a:solidFill>
                  <a:srgbClr val="FF0000"/>
                </a:solidFill>
              </a:rPr>
              <a:t>1 : Remplir formulaire</a:t>
            </a:r>
          </a:p>
        </p:txBody>
      </p:sp>
      <p:sp>
        <p:nvSpPr>
          <p:cNvPr id="15" name="TextBox 14">
            <a:extLst>
              <a:ext uri="{FF2B5EF4-FFF2-40B4-BE49-F238E27FC236}">
                <a16:creationId xmlns:a16="http://schemas.microsoft.com/office/drawing/2014/main" id="{87B4B960-A64D-4805-B4E1-E87E5D2DC120}"/>
              </a:ext>
            </a:extLst>
          </p:cNvPr>
          <p:cNvSpPr txBox="1"/>
          <p:nvPr/>
        </p:nvSpPr>
        <p:spPr>
          <a:xfrm>
            <a:off x="5544264" y="4840782"/>
            <a:ext cx="3573414" cy="461665"/>
          </a:xfrm>
          <a:prstGeom prst="rect">
            <a:avLst/>
          </a:prstGeom>
          <a:noFill/>
        </p:spPr>
        <p:txBody>
          <a:bodyPr wrap="none" rtlCol="0">
            <a:spAutoFit/>
          </a:bodyPr>
          <a:lstStyle/>
          <a:p>
            <a:r>
              <a:rPr lang="fr-FR" dirty="0">
                <a:solidFill>
                  <a:srgbClr val="FF0000"/>
                </a:solidFill>
              </a:rPr>
              <a:t>2 : cliquer sur « ajouter »</a:t>
            </a:r>
          </a:p>
        </p:txBody>
      </p:sp>
      <p:sp>
        <p:nvSpPr>
          <p:cNvPr id="17" name="Rectangle 16">
            <a:extLst>
              <a:ext uri="{FF2B5EF4-FFF2-40B4-BE49-F238E27FC236}">
                <a16:creationId xmlns:a16="http://schemas.microsoft.com/office/drawing/2014/main" id="{71F9BFC2-AE87-4639-99F6-48DB6EC53F9A}"/>
              </a:ext>
            </a:extLst>
          </p:cNvPr>
          <p:cNvSpPr/>
          <p:nvPr/>
        </p:nvSpPr>
        <p:spPr bwMode="auto">
          <a:xfrm>
            <a:off x="6991005" y="4569414"/>
            <a:ext cx="389670" cy="25696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422BA3F-7EAD-4F3C-8E0C-18D7FEA78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 y="4004664"/>
            <a:ext cx="5352011" cy="2648131"/>
          </a:xfrm>
          <a:prstGeom prst="rect">
            <a:avLst/>
          </a:prstGeom>
        </p:spPr>
      </p:pic>
      <p:sp>
        <p:nvSpPr>
          <p:cNvPr id="16" name="Rectangle 15">
            <a:extLst>
              <a:ext uri="{FF2B5EF4-FFF2-40B4-BE49-F238E27FC236}">
                <a16:creationId xmlns:a16="http://schemas.microsoft.com/office/drawing/2014/main" id="{2D098FF9-5A11-4008-9764-721B245403D3}"/>
              </a:ext>
            </a:extLst>
          </p:cNvPr>
          <p:cNvSpPr/>
          <p:nvPr/>
        </p:nvSpPr>
        <p:spPr bwMode="auto">
          <a:xfrm>
            <a:off x="3638205" y="5864651"/>
            <a:ext cx="389670" cy="25696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DE4C84F9-A910-42CB-9A11-B23763AEB5AB}"/>
              </a:ext>
            </a:extLst>
          </p:cNvPr>
          <p:cNvSpPr txBox="1"/>
          <p:nvPr/>
        </p:nvSpPr>
        <p:spPr>
          <a:xfrm>
            <a:off x="8458200" y="6345428"/>
            <a:ext cx="533400" cy="461665"/>
          </a:xfrm>
          <a:prstGeom prst="rect">
            <a:avLst/>
          </a:prstGeom>
          <a:noFill/>
        </p:spPr>
        <p:txBody>
          <a:bodyPr wrap="square" rtlCol="0">
            <a:spAutoFit/>
          </a:bodyPr>
          <a:lstStyle/>
          <a:p>
            <a:r>
              <a:rPr lang="fr-FR" dirty="0"/>
              <a:t>42</a:t>
            </a:r>
          </a:p>
        </p:txBody>
      </p:sp>
    </p:spTree>
    <p:extLst>
      <p:ext uri="{BB962C8B-B14F-4D97-AF65-F5344CB8AC3E}">
        <p14:creationId xmlns:p14="http://schemas.microsoft.com/office/powerpoint/2010/main" val="4215903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DBFFE4-42FB-420C-9D22-F2FF0842E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960" y="3183395"/>
            <a:ext cx="6416040" cy="3184629"/>
          </a:xfrm>
          <a:prstGeom prst="rect">
            <a:avLst/>
          </a:prstGeom>
        </p:spPr>
      </p:pic>
      <p:pic>
        <p:nvPicPr>
          <p:cNvPr id="14" name="Picture 13">
            <a:extLst>
              <a:ext uri="{FF2B5EF4-FFF2-40B4-BE49-F238E27FC236}">
                <a16:creationId xmlns:a16="http://schemas.microsoft.com/office/drawing/2014/main" id="{51D7C258-2087-4DA9-8539-4B6179645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107"/>
            <a:ext cx="6416040" cy="3174603"/>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Modifier un </a:t>
            </a:r>
            <a:r>
              <a:rPr lang="en-US" altLang="fr-FR" sz="4200" dirty="0" err="1">
                <a:solidFill>
                  <a:schemeClr val="bg1"/>
                </a:solidFill>
              </a:rPr>
              <a:t>contrat</a:t>
            </a:r>
            <a:endParaRPr lang="ru-RU" altLang="fr-FR" sz="4200" dirty="0">
              <a:solidFill>
                <a:schemeClr val="bg1"/>
              </a:solidFill>
            </a:endParaRPr>
          </a:p>
        </p:txBody>
      </p:sp>
      <p:sp>
        <p:nvSpPr>
          <p:cNvPr id="8" name="Rectangle 7">
            <a:extLst>
              <a:ext uri="{FF2B5EF4-FFF2-40B4-BE49-F238E27FC236}">
                <a16:creationId xmlns:a16="http://schemas.microsoft.com/office/drawing/2014/main" id="{75071E65-9E4B-48F5-92FF-CC3AA8913E69}"/>
              </a:ext>
            </a:extLst>
          </p:cNvPr>
          <p:cNvSpPr/>
          <p:nvPr/>
        </p:nvSpPr>
        <p:spPr bwMode="auto">
          <a:xfrm>
            <a:off x="3657600" y="3326038"/>
            <a:ext cx="609600" cy="30479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EC8F01BB-459A-46FA-AB54-F6F84649A013}"/>
              </a:ext>
            </a:extLst>
          </p:cNvPr>
          <p:cNvSpPr/>
          <p:nvPr/>
        </p:nvSpPr>
        <p:spPr bwMode="auto">
          <a:xfrm>
            <a:off x="4794103" y="3859241"/>
            <a:ext cx="2743200" cy="97797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EDBDCF9-6CA1-478E-8843-BCD719DF82B6}"/>
              </a:ext>
            </a:extLst>
          </p:cNvPr>
          <p:cNvSpPr/>
          <p:nvPr/>
        </p:nvSpPr>
        <p:spPr bwMode="auto">
          <a:xfrm>
            <a:off x="6342844" y="4947885"/>
            <a:ext cx="533400" cy="20851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3C66D4CF-0372-451A-8D18-F70C5EFAED6D}"/>
              </a:ext>
            </a:extLst>
          </p:cNvPr>
          <p:cNvSpPr txBox="1"/>
          <p:nvPr/>
        </p:nvSpPr>
        <p:spPr>
          <a:xfrm>
            <a:off x="1905000" y="3663156"/>
            <a:ext cx="3727303" cy="461665"/>
          </a:xfrm>
          <a:prstGeom prst="rect">
            <a:avLst/>
          </a:prstGeom>
          <a:noFill/>
        </p:spPr>
        <p:txBody>
          <a:bodyPr wrap="none" rtlCol="0">
            <a:spAutoFit/>
          </a:bodyPr>
          <a:lstStyle/>
          <a:p>
            <a:r>
              <a:rPr lang="fr-FR" dirty="0">
                <a:solidFill>
                  <a:srgbClr val="FF0000"/>
                </a:solidFill>
              </a:rPr>
              <a:t>1 : cliquer sur « modifier »</a:t>
            </a:r>
          </a:p>
        </p:txBody>
      </p:sp>
      <p:sp>
        <p:nvSpPr>
          <p:cNvPr id="12" name="TextBox 11">
            <a:extLst>
              <a:ext uri="{FF2B5EF4-FFF2-40B4-BE49-F238E27FC236}">
                <a16:creationId xmlns:a16="http://schemas.microsoft.com/office/drawing/2014/main" id="{21BE06AF-54CE-4C9C-86E7-6BA5B83964F7}"/>
              </a:ext>
            </a:extLst>
          </p:cNvPr>
          <p:cNvSpPr txBox="1"/>
          <p:nvPr/>
        </p:nvSpPr>
        <p:spPr>
          <a:xfrm>
            <a:off x="5715000" y="4074165"/>
            <a:ext cx="3265638" cy="461665"/>
          </a:xfrm>
          <a:prstGeom prst="rect">
            <a:avLst/>
          </a:prstGeom>
          <a:noFill/>
        </p:spPr>
        <p:txBody>
          <a:bodyPr wrap="none" rtlCol="0">
            <a:spAutoFit/>
          </a:bodyPr>
          <a:lstStyle/>
          <a:p>
            <a:r>
              <a:rPr lang="fr-FR" dirty="0">
                <a:solidFill>
                  <a:srgbClr val="FF0000"/>
                </a:solidFill>
              </a:rPr>
              <a:t>2 : modifier les valeurs</a:t>
            </a:r>
          </a:p>
        </p:txBody>
      </p:sp>
      <p:sp>
        <p:nvSpPr>
          <p:cNvPr id="13" name="TextBox 12">
            <a:extLst>
              <a:ext uri="{FF2B5EF4-FFF2-40B4-BE49-F238E27FC236}">
                <a16:creationId xmlns:a16="http://schemas.microsoft.com/office/drawing/2014/main" id="{36B273CA-B3D4-48CC-815B-E665BC83C3D9}"/>
              </a:ext>
            </a:extLst>
          </p:cNvPr>
          <p:cNvSpPr txBox="1"/>
          <p:nvPr/>
        </p:nvSpPr>
        <p:spPr>
          <a:xfrm>
            <a:off x="4538143" y="5228021"/>
            <a:ext cx="4104009" cy="461665"/>
          </a:xfrm>
          <a:prstGeom prst="rect">
            <a:avLst/>
          </a:prstGeom>
          <a:noFill/>
        </p:spPr>
        <p:txBody>
          <a:bodyPr wrap="none" rtlCol="0">
            <a:spAutoFit/>
          </a:bodyPr>
          <a:lstStyle/>
          <a:p>
            <a:r>
              <a:rPr lang="fr-FR" dirty="0">
                <a:solidFill>
                  <a:srgbClr val="FF0000"/>
                </a:solidFill>
              </a:rPr>
              <a:t>3 : cliquer sur « enregistrer »</a:t>
            </a:r>
          </a:p>
        </p:txBody>
      </p:sp>
      <p:sp>
        <p:nvSpPr>
          <p:cNvPr id="15" name="TextBox 14">
            <a:extLst>
              <a:ext uri="{FF2B5EF4-FFF2-40B4-BE49-F238E27FC236}">
                <a16:creationId xmlns:a16="http://schemas.microsoft.com/office/drawing/2014/main" id="{EB122A2B-9CD2-4EF5-A498-964EAEAC15EB}"/>
              </a:ext>
            </a:extLst>
          </p:cNvPr>
          <p:cNvSpPr txBox="1"/>
          <p:nvPr/>
        </p:nvSpPr>
        <p:spPr>
          <a:xfrm>
            <a:off x="8458200" y="6345428"/>
            <a:ext cx="533400" cy="461665"/>
          </a:xfrm>
          <a:prstGeom prst="rect">
            <a:avLst/>
          </a:prstGeom>
          <a:noFill/>
        </p:spPr>
        <p:txBody>
          <a:bodyPr wrap="square" rtlCol="0">
            <a:spAutoFit/>
          </a:bodyPr>
          <a:lstStyle/>
          <a:p>
            <a:r>
              <a:rPr lang="fr-FR" dirty="0"/>
              <a:t>43</a:t>
            </a:r>
          </a:p>
        </p:txBody>
      </p:sp>
    </p:spTree>
    <p:extLst>
      <p:ext uri="{BB962C8B-B14F-4D97-AF65-F5344CB8AC3E}">
        <p14:creationId xmlns:p14="http://schemas.microsoft.com/office/powerpoint/2010/main" val="1843886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A8FD1-E225-4A9C-B159-47A362D7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752600"/>
            <a:ext cx="9144000" cy="4533900"/>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Chercher</a:t>
            </a:r>
            <a:r>
              <a:rPr lang="en-US" altLang="fr-FR" sz="4200" dirty="0">
                <a:solidFill>
                  <a:schemeClr val="bg1"/>
                </a:solidFill>
              </a:rPr>
              <a:t> un </a:t>
            </a:r>
            <a:r>
              <a:rPr lang="en-US" altLang="fr-FR" sz="4200" dirty="0" err="1">
                <a:solidFill>
                  <a:schemeClr val="bg1"/>
                </a:solidFill>
              </a:rPr>
              <a:t>contrat</a:t>
            </a:r>
            <a:endParaRPr lang="ru-RU" altLang="fr-FR" sz="4200" dirty="0">
              <a:solidFill>
                <a:schemeClr val="bg1"/>
              </a:solidFill>
            </a:endParaRPr>
          </a:p>
        </p:txBody>
      </p:sp>
      <p:sp>
        <p:nvSpPr>
          <p:cNvPr id="17" name="Rectangle 16">
            <a:extLst>
              <a:ext uri="{FF2B5EF4-FFF2-40B4-BE49-F238E27FC236}">
                <a16:creationId xmlns:a16="http://schemas.microsoft.com/office/drawing/2014/main" id="{D7335D11-693A-4A65-A6B9-79D36D2A85E9}"/>
              </a:ext>
            </a:extLst>
          </p:cNvPr>
          <p:cNvSpPr/>
          <p:nvPr/>
        </p:nvSpPr>
        <p:spPr bwMode="auto">
          <a:xfrm>
            <a:off x="2828580" y="2583507"/>
            <a:ext cx="4081462" cy="1674168"/>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166E9037-35C8-4B25-902C-5A9A7363C9B9}"/>
              </a:ext>
            </a:extLst>
          </p:cNvPr>
          <p:cNvSpPr/>
          <p:nvPr/>
        </p:nvSpPr>
        <p:spPr bwMode="auto">
          <a:xfrm>
            <a:off x="2828580" y="4421778"/>
            <a:ext cx="4005262" cy="5405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8DF2A37E-8BB0-4C36-863B-FA528631EC2B}"/>
              </a:ext>
            </a:extLst>
          </p:cNvPr>
          <p:cNvSpPr txBox="1"/>
          <p:nvPr/>
        </p:nvSpPr>
        <p:spPr>
          <a:xfrm>
            <a:off x="2719042" y="2121842"/>
            <a:ext cx="5867400" cy="461665"/>
          </a:xfrm>
          <a:prstGeom prst="rect">
            <a:avLst/>
          </a:prstGeom>
          <a:noFill/>
        </p:spPr>
        <p:txBody>
          <a:bodyPr wrap="square" rtlCol="0">
            <a:spAutoFit/>
          </a:bodyPr>
          <a:lstStyle/>
          <a:p>
            <a:r>
              <a:rPr lang="fr-FR" dirty="0">
                <a:solidFill>
                  <a:srgbClr val="FF0000"/>
                </a:solidFill>
              </a:rPr>
              <a:t>1 : choisir les critères de recherche</a:t>
            </a:r>
          </a:p>
        </p:txBody>
      </p:sp>
      <p:sp>
        <p:nvSpPr>
          <p:cNvPr id="23" name="Rectangle 22">
            <a:extLst>
              <a:ext uri="{FF2B5EF4-FFF2-40B4-BE49-F238E27FC236}">
                <a16:creationId xmlns:a16="http://schemas.microsoft.com/office/drawing/2014/main" id="{C9BAE279-E416-4972-A79E-CFD7D03D6381}"/>
              </a:ext>
            </a:extLst>
          </p:cNvPr>
          <p:cNvSpPr/>
          <p:nvPr/>
        </p:nvSpPr>
        <p:spPr bwMode="auto">
          <a:xfrm>
            <a:off x="4852642" y="3902017"/>
            <a:ext cx="1752600" cy="203258"/>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5FE425B8-A439-4F9F-A1F5-847F5EF061DF}"/>
              </a:ext>
            </a:extLst>
          </p:cNvPr>
          <p:cNvSpPr txBox="1"/>
          <p:nvPr/>
        </p:nvSpPr>
        <p:spPr>
          <a:xfrm>
            <a:off x="2909542" y="3440352"/>
            <a:ext cx="5867400" cy="461665"/>
          </a:xfrm>
          <a:prstGeom prst="rect">
            <a:avLst/>
          </a:prstGeom>
          <a:noFill/>
        </p:spPr>
        <p:txBody>
          <a:bodyPr wrap="square" rtlCol="0">
            <a:spAutoFit/>
          </a:bodyPr>
          <a:lstStyle/>
          <a:p>
            <a:r>
              <a:rPr lang="fr-FR" dirty="0">
                <a:solidFill>
                  <a:srgbClr val="FF0000"/>
                </a:solidFill>
              </a:rPr>
              <a:t>2 : cliquer sur chercher</a:t>
            </a:r>
          </a:p>
        </p:txBody>
      </p:sp>
      <p:sp>
        <p:nvSpPr>
          <p:cNvPr id="9" name="TextBox 8">
            <a:extLst>
              <a:ext uri="{FF2B5EF4-FFF2-40B4-BE49-F238E27FC236}">
                <a16:creationId xmlns:a16="http://schemas.microsoft.com/office/drawing/2014/main" id="{8653DEDB-5B69-4E8D-BDCF-7657431413BD}"/>
              </a:ext>
            </a:extLst>
          </p:cNvPr>
          <p:cNvSpPr txBox="1"/>
          <p:nvPr/>
        </p:nvSpPr>
        <p:spPr>
          <a:xfrm>
            <a:off x="8382000" y="6345428"/>
            <a:ext cx="609600" cy="461665"/>
          </a:xfrm>
          <a:prstGeom prst="rect">
            <a:avLst/>
          </a:prstGeom>
          <a:noFill/>
        </p:spPr>
        <p:txBody>
          <a:bodyPr wrap="square" rtlCol="0">
            <a:spAutoFit/>
          </a:bodyPr>
          <a:lstStyle/>
          <a:p>
            <a:r>
              <a:rPr lang="fr-FR" dirty="0"/>
              <a:t>44</a:t>
            </a:r>
          </a:p>
        </p:txBody>
      </p:sp>
    </p:spTree>
    <p:extLst>
      <p:ext uri="{BB962C8B-B14F-4D97-AF65-F5344CB8AC3E}">
        <p14:creationId xmlns:p14="http://schemas.microsoft.com/office/powerpoint/2010/main" val="455804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11A361-2059-41A2-ABBD-BBACDF4B7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213" y="3266817"/>
            <a:ext cx="6268787" cy="3118069"/>
          </a:xfrm>
          <a:prstGeom prst="rect">
            <a:avLst/>
          </a:prstGeom>
        </p:spPr>
      </p:pic>
      <p:pic>
        <p:nvPicPr>
          <p:cNvPr id="7" name="Picture 6">
            <a:extLst>
              <a:ext uri="{FF2B5EF4-FFF2-40B4-BE49-F238E27FC236}">
                <a16:creationId xmlns:a16="http://schemas.microsoft.com/office/drawing/2014/main" id="{F1A0B467-32FE-470D-BA39-5702CEB6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1447800"/>
            <a:ext cx="6593975" cy="3255775"/>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Supprimer</a:t>
            </a:r>
            <a:r>
              <a:rPr lang="en-US" altLang="fr-FR" sz="4200" dirty="0">
                <a:solidFill>
                  <a:schemeClr val="bg1"/>
                </a:solidFill>
              </a:rPr>
              <a:t> un </a:t>
            </a:r>
            <a:r>
              <a:rPr lang="en-US" altLang="fr-FR" sz="4200" dirty="0" err="1">
                <a:solidFill>
                  <a:schemeClr val="bg1"/>
                </a:solidFill>
              </a:rPr>
              <a:t>contrat</a:t>
            </a:r>
            <a:endParaRPr lang="ru-RU" altLang="fr-FR" sz="4200" dirty="0">
              <a:solidFill>
                <a:schemeClr val="bg1"/>
              </a:solidFill>
            </a:endParaRPr>
          </a:p>
        </p:txBody>
      </p:sp>
      <p:sp>
        <p:nvSpPr>
          <p:cNvPr id="19" name="Rectangle 18">
            <a:extLst>
              <a:ext uri="{FF2B5EF4-FFF2-40B4-BE49-F238E27FC236}">
                <a16:creationId xmlns:a16="http://schemas.microsoft.com/office/drawing/2014/main" id="{B24B86A3-D079-4CDC-8264-4B8A3968346E}"/>
              </a:ext>
            </a:extLst>
          </p:cNvPr>
          <p:cNvSpPr/>
          <p:nvPr/>
        </p:nvSpPr>
        <p:spPr bwMode="auto">
          <a:xfrm>
            <a:off x="4257883" y="3206949"/>
            <a:ext cx="614362" cy="311944"/>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4B582D28-3254-4DF8-9943-B61402B76A7B}"/>
              </a:ext>
            </a:extLst>
          </p:cNvPr>
          <p:cNvSpPr/>
          <p:nvPr/>
        </p:nvSpPr>
        <p:spPr bwMode="auto">
          <a:xfrm>
            <a:off x="3375173" y="1629340"/>
            <a:ext cx="459581" cy="331109"/>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AB120649-05E4-4BA4-83CB-089C33FC4CF2}"/>
              </a:ext>
            </a:extLst>
          </p:cNvPr>
          <p:cNvSpPr txBox="1"/>
          <p:nvPr/>
        </p:nvSpPr>
        <p:spPr>
          <a:xfrm>
            <a:off x="378826" y="3466467"/>
            <a:ext cx="4876800" cy="461665"/>
          </a:xfrm>
          <a:prstGeom prst="rect">
            <a:avLst/>
          </a:prstGeom>
          <a:noFill/>
        </p:spPr>
        <p:txBody>
          <a:bodyPr wrap="square" rtlCol="0">
            <a:spAutoFit/>
          </a:bodyPr>
          <a:lstStyle/>
          <a:p>
            <a:r>
              <a:rPr lang="fr-FR" dirty="0">
                <a:solidFill>
                  <a:srgbClr val="FF0000"/>
                </a:solidFill>
              </a:rPr>
              <a:t>1 : cliquer sur « supprimer »</a:t>
            </a:r>
          </a:p>
        </p:txBody>
      </p:sp>
      <p:sp>
        <p:nvSpPr>
          <p:cNvPr id="27" name="TextBox 26">
            <a:extLst>
              <a:ext uri="{FF2B5EF4-FFF2-40B4-BE49-F238E27FC236}">
                <a16:creationId xmlns:a16="http://schemas.microsoft.com/office/drawing/2014/main" id="{0E94AA63-8361-41D4-B286-31BD0830AF8F}"/>
              </a:ext>
            </a:extLst>
          </p:cNvPr>
          <p:cNvSpPr txBox="1"/>
          <p:nvPr/>
        </p:nvSpPr>
        <p:spPr>
          <a:xfrm>
            <a:off x="1655176" y="1413715"/>
            <a:ext cx="3086100" cy="461665"/>
          </a:xfrm>
          <a:prstGeom prst="rect">
            <a:avLst/>
          </a:prstGeom>
          <a:noFill/>
        </p:spPr>
        <p:txBody>
          <a:bodyPr wrap="square" rtlCol="0">
            <a:spAutoFit/>
          </a:bodyPr>
          <a:lstStyle/>
          <a:p>
            <a:r>
              <a:rPr lang="fr-FR" dirty="0">
                <a:solidFill>
                  <a:srgbClr val="FF0000"/>
                </a:solidFill>
              </a:rPr>
              <a:t>2 : cliquer sur « ok »</a:t>
            </a:r>
          </a:p>
        </p:txBody>
      </p:sp>
      <p:sp>
        <p:nvSpPr>
          <p:cNvPr id="29" name="TextBox 28">
            <a:extLst>
              <a:ext uri="{FF2B5EF4-FFF2-40B4-BE49-F238E27FC236}">
                <a16:creationId xmlns:a16="http://schemas.microsoft.com/office/drawing/2014/main" id="{3121DF8E-1A4D-438B-82BD-50AC21769E5B}"/>
              </a:ext>
            </a:extLst>
          </p:cNvPr>
          <p:cNvSpPr txBox="1"/>
          <p:nvPr/>
        </p:nvSpPr>
        <p:spPr>
          <a:xfrm>
            <a:off x="4918223" y="1817210"/>
            <a:ext cx="3086100" cy="461665"/>
          </a:xfrm>
          <a:prstGeom prst="rect">
            <a:avLst/>
          </a:prstGeom>
          <a:noFill/>
        </p:spPr>
        <p:txBody>
          <a:bodyPr wrap="square" rtlCol="0">
            <a:spAutoFit/>
          </a:bodyPr>
          <a:lstStyle/>
          <a:p>
            <a:r>
              <a:rPr lang="fr-FR" dirty="0">
                <a:solidFill>
                  <a:srgbClr val="FF0000"/>
                </a:solidFill>
              </a:rPr>
              <a:t>3 : cliquer sur « ok »</a:t>
            </a:r>
          </a:p>
        </p:txBody>
      </p:sp>
      <p:sp>
        <p:nvSpPr>
          <p:cNvPr id="15" name="Rectangle 14">
            <a:extLst>
              <a:ext uri="{FF2B5EF4-FFF2-40B4-BE49-F238E27FC236}">
                <a16:creationId xmlns:a16="http://schemas.microsoft.com/office/drawing/2014/main" id="{5E6D2518-7F9B-44E5-AB47-4A9A7136365C}"/>
              </a:ext>
            </a:extLst>
          </p:cNvPr>
          <p:cNvSpPr/>
          <p:nvPr/>
        </p:nvSpPr>
        <p:spPr bwMode="auto">
          <a:xfrm>
            <a:off x="7162800" y="5638800"/>
            <a:ext cx="457200" cy="2286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153C183-5714-43B7-848F-DFE02F82A80C}"/>
              </a:ext>
            </a:extLst>
          </p:cNvPr>
          <p:cNvSpPr txBox="1"/>
          <p:nvPr/>
        </p:nvSpPr>
        <p:spPr>
          <a:xfrm>
            <a:off x="8382000" y="6345428"/>
            <a:ext cx="609600" cy="461665"/>
          </a:xfrm>
          <a:prstGeom prst="rect">
            <a:avLst/>
          </a:prstGeom>
          <a:noFill/>
        </p:spPr>
        <p:txBody>
          <a:bodyPr wrap="square" rtlCol="0">
            <a:spAutoFit/>
          </a:bodyPr>
          <a:lstStyle/>
          <a:p>
            <a:r>
              <a:rPr lang="fr-FR" dirty="0"/>
              <a:t>45</a:t>
            </a:r>
          </a:p>
        </p:txBody>
      </p:sp>
    </p:spTree>
    <p:extLst>
      <p:ext uri="{BB962C8B-B14F-4D97-AF65-F5344CB8AC3E}">
        <p14:creationId xmlns:p14="http://schemas.microsoft.com/office/powerpoint/2010/main" val="159131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04A60-D93C-4A73-B3B3-4816328F2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5" y="1524000"/>
            <a:ext cx="9144000" cy="4514850"/>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Message</a:t>
            </a:r>
            <a:endParaRPr lang="ru-RU" altLang="fr-FR" sz="4200" dirty="0">
              <a:solidFill>
                <a:schemeClr val="bg1"/>
              </a:solidFill>
            </a:endParaRPr>
          </a:p>
        </p:txBody>
      </p:sp>
      <p:sp>
        <p:nvSpPr>
          <p:cNvPr id="33" name="Rectangle 32">
            <a:extLst>
              <a:ext uri="{FF2B5EF4-FFF2-40B4-BE49-F238E27FC236}">
                <a16:creationId xmlns:a16="http://schemas.microsoft.com/office/drawing/2014/main" id="{A9EF406C-A498-46D9-ABF9-7B631B7FFF8C}"/>
              </a:ext>
            </a:extLst>
          </p:cNvPr>
          <p:cNvSpPr/>
          <p:nvPr/>
        </p:nvSpPr>
        <p:spPr bwMode="auto">
          <a:xfrm>
            <a:off x="-48491" y="4953000"/>
            <a:ext cx="1820487"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023EB33-F910-460E-97C6-01ED73664D30}"/>
              </a:ext>
            </a:extLst>
          </p:cNvPr>
          <p:cNvSpPr txBox="1"/>
          <p:nvPr/>
        </p:nvSpPr>
        <p:spPr>
          <a:xfrm>
            <a:off x="8458200" y="6345428"/>
            <a:ext cx="533400" cy="461665"/>
          </a:xfrm>
          <a:prstGeom prst="rect">
            <a:avLst/>
          </a:prstGeom>
          <a:noFill/>
        </p:spPr>
        <p:txBody>
          <a:bodyPr wrap="square" rtlCol="0">
            <a:spAutoFit/>
          </a:bodyPr>
          <a:lstStyle/>
          <a:p>
            <a:r>
              <a:rPr lang="fr-FR" dirty="0"/>
              <a:t>46</a:t>
            </a:r>
          </a:p>
        </p:txBody>
      </p:sp>
    </p:spTree>
    <p:extLst>
      <p:ext uri="{BB962C8B-B14F-4D97-AF65-F5344CB8AC3E}">
        <p14:creationId xmlns:p14="http://schemas.microsoft.com/office/powerpoint/2010/main" val="3049160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Envoyer</a:t>
            </a:r>
            <a:r>
              <a:rPr lang="en-US" altLang="fr-FR" sz="4200" dirty="0">
                <a:solidFill>
                  <a:schemeClr val="bg1"/>
                </a:solidFill>
              </a:rPr>
              <a:t> un message</a:t>
            </a:r>
            <a:endParaRPr lang="ru-RU" altLang="fr-FR" sz="4200" dirty="0">
              <a:solidFill>
                <a:schemeClr val="bg1"/>
              </a:solidFill>
            </a:endParaRPr>
          </a:p>
        </p:txBody>
      </p:sp>
      <p:pic>
        <p:nvPicPr>
          <p:cNvPr id="7" name="Picture 6">
            <a:extLst>
              <a:ext uri="{FF2B5EF4-FFF2-40B4-BE49-F238E27FC236}">
                <a16:creationId xmlns:a16="http://schemas.microsoft.com/office/drawing/2014/main" id="{286AD84C-FC3F-433D-8FF4-8C82AC9A3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5715000" cy="2842618"/>
          </a:xfrm>
          <a:prstGeom prst="rect">
            <a:avLst/>
          </a:prstGeom>
        </p:spPr>
      </p:pic>
      <p:pic>
        <p:nvPicPr>
          <p:cNvPr id="15" name="Picture 14">
            <a:extLst>
              <a:ext uri="{FF2B5EF4-FFF2-40B4-BE49-F238E27FC236}">
                <a16:creationId xmlns:a16="http://schemas.microsoft.com/office/drawing/2014/main" id="{FD0F98BF-B4B3-49B9-8D3A-9C82DE2B6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581400"/>
            <a:ext cx="5562600" cy="2761020"/>
          </a:xfrm>
          <a:prstGeom prst="rect">
            <a:avLst/>
          </a:prstGeom>
        </p:spPr>
      </p:pic>
      <p:sp>
        <p:nvSpPr>
          <p:cNvPr id="19" name="TextBox 18">
            <a:extLst>
              <a:ext uri="{FF2B5EF4-FFF2-40B4-BE49-F238E27FC236}">
                <a16:creationId xmlns:a16="http://schemas.microsoft.com/office/drawing/2014/main" id="{29E066F7-4A71-4C69-B50C-148FAE60665B}"/>
              </a:ext>
            </a:extLst>
          </p:cNvPr>
          <p:cNvSpPr txBox="1"/>
          <p:nvPr/>
        </p:nvSpPr>
        <p:spPr>
          <a:xfrm>
            <a:off x="3124200" y="2407444"/>
            <a:ext cx="5867400" cy="461665"/>
          </a:xfrm>
          <a:prstGeom prst="rect">
            <a:avLst/>
          </a:prstGeom>
          <a:noFill/>
        </p:spPr>
        <p:txBody>
          <a:bodyPr wrap="square" rtlCol="0">
            <a:spAutoFit/>
          </a:bodyPr>
          <a:lstStyle/>
          <a:p>
            <a:r>
              <a:rPr lang="fr-FR" dirty="0">
                <a:solidFill>
                  <a:srgbClr val="FF0000"/>
                </a:solidFill>
              </a:rPr>
              <a:t>À partir de la page « Nouveau Message »</a:t>
            </a:r>
          </a:p>
        </p:txBody>
      </p:sp>
      <p:sp>
        <p:nvSpPr>
          <p:cNvPr id="20" name="TextBox 19">
            <a:extLst>
              <a:ext uri="{FF2B5EF4-FFF2-40B4-BE49-F238E27FC236}">
                <a16:creationId xmlns:a16="http://schemas.microsoft.com/office/drawing/2014/main" id="{7D9307FD-9E0C-4F87-8094-1ACEAFF46364}"/>
              </a:ext>
            </a:extLst>
          </p:cNvPr>
          <p:cNvSpPr txBox="1"/>
          <p:nvPr/>
        </p:nvSpPr>
        <p:spPr>
          <a:xfrm>
            <a:off x="-914400" y="5179367"/>
            <a:ext cx="5867400" cy="461665"/>
          </a:xfrm>
          <a:prstGeom prst="rect">
            <a:avLst/>
          </a:prstGeom>
          <a:noFill/>
        </p:spPr>
        <p:txBody>
          <a:bodyPr wrap="square" rtlCol="0">
            <a:spAutoFit/>
          </a:bodyPr>
          <a:lstStyle/>
          <a:p>
            <a:r>
              <a:rPr lang="fr-FR" dirty="0">
                <a:solidFill>
                  <a:srgbClr val="FF0000"/>
                </a:solidFill>
              </a:rPr>
              <a:t>À partir de la conversation</a:t>
            </a:r>
          </a:p>
        </p:txBody>
      </p:sp>
      <p:sp>
        <p:nvSpPr>
          <p:cNvPr id="8" name="TextBox 7">
            <a:extLst>
              <a:ext uri="{FF2B5EF4-FFF2-40B4-BE49-F238E27FC236}">
                <a16:creationId xmlns:a16="http://schemas.microsoft.com/office/drawing/2014/main" id="{D7AC25F6-4B72-4DD7-AF7F-D5A6B7D28053}"/>
              </a:ext>
            </a:extLst>
          </p:cNvPr>
          <p:cNvSpPr txBox="1"/>
          <p:nvPr/>
        </p:nvSpPr>
        <p:spPr>
          <a:xfrm>
            <a:off x="8382000" y="6345428"/>
            <a:ext cx="609600" cy="461665"/>
          </a:xfrm>
          <a:prstGeom prst="rect">
            <a:avLst/>
          </a:prstGeom>
          <a:noFill/>
        </p:spPr>
        <p:txBody>
          <a:bodyPr wrap="square" rtlCol="0">
            <a:spAutoFit/>
          </a:bodyPr>
          <a:lstStyle/>
          <a:p>
            <a:r>
              <a:rPr lang="fr-FR" dirty="0"/>
              <a:t>47</a:t>
            </a:r>
          </a:p>
        </p:txBody>
      </p:sp>
    </p:spTree>
    <p:extLst>
      <p:ext uri="{BB962C8B-B14F-4D97-AF65-F5344CB8AC3E}">
        <p14:creationId xmlns:p14="http://schemas.microsoft.com/office/powerpoint/2010/main" val="1201731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err="1">
                <a:solidFill>
                  <a:schemeClr val="bg1"/>
                </a:solidFill>
              </a:rPr>
              <a:t>Recevoir</a:t>
            </a:r>
            <a:r>
              <a:rPr lang="en-US" altLang="fr-FR" sz="4200" dirty="0">
                <a:solidFill>
                  <a:schemeClr val="bg1"/>
                </a:solidFill>
              </a:rPr>
              <a:t> un message</a:t>
            </a:r>
            <a:endParaRPr lang="ru-RU" altLang="fr-FR" sz="4200" dirty="0">
              <a:solidFill>
                <a:schemeClr val="bg1"/>
              </a:solidFill>
            </a:endParaRPr>
          </a:p>
        </p:txBody>
      </p:sp>
      <p:pic>
        <p:nvPicPr>
          <p:cNvPr id="8" name="Picture 7">
            <a:extLst>
              <a:ext uri="{FF2B5EF4-FFF2-40B4-BE49-F238E27FC236}">
                <a16:creationId xmlns:a16="http://schemas.microsoft.com/office/drawing/2014/main" id="{C823EA33-2B8E-4054-B42A-DF1C47B27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419" y="3429000"/>
            <a:ext cx="6137581" cy="3043217"/>
          </a:xfrm>
          <a:prstGeom prst="rect">
            <a:avLst/>
          </a:prstGeom>
        </p:spPr>
      </p:pic>
      <p:pic>
        <p:nvPicPr>
          <p:cNvPr id="6" name="Picture 5">
            <a:extLst>
              <a:ext uri="{FF2B5EF4-FFF2-40B4-BE49-F238E27FC236}">
                <a16:creationId xmlns:a16="http://schemas.microsoft.com/office/drawing/2014/main" id="{59B6B9B9-AD29-470E-804B-917DD60A2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8936"/>
            <a:ext cx="6137582" cy="3043218"/>
          </a:xfrm>
          <a:prstGeom prst="rect">
            <a:avLst/>
          </a:prstGeom>
        </p:spPr>
      </p:pic>
      <p:sp>
        <p:nvSpPr>
          <p:cNvPr id="9" name="TextBox 8">
            <a:extLst>
              <a:ext uri="{FF2B5EF4-FFF2-40B4-BE49-F238E27FC236}">
                <a16:creationId xmlns:a16="http://schemas.microsoft.com/office/drawing/2014/main" id="{9486175C-F9A7-47F9-ABB3-7C6C128F9433}"/>
              </a:ext>
            </a:extLst>
          </p:cNvPr>
          <p:cNvSpPr txBox="1"/>
          <p:nvPr/>
        </p:nvSpPr>
        <p:spPr>
          <a:xfrm>
            <a:off x="3092237" y="2442503"/>
            <a:ext cx="5867400" cy="461665"/>
          </a:xfrm>
          <a:prstGeom prst="rect">
            <a:avLst/>
          </a:prstGeom>
          <a:noFill/>
        </p:spPr>
        <p:txBody>
          <a:bodyPr wrap="square" rtlCol="0">
            <a:spAutoFit/>
          </a:bodyPr>
          <a:lstStyle/>
          <a:p>
            <a:r>
              <a:rPr lang="fr-FR" dirty="0">
                <a:solidFill>
                  <a:srgbClr val="FF0000"/>
                </a:solidFill>
              </a:rPr>
              <a:t>À partir de la boite de message</a:t>
            </a:r>
          </a:p>
        </p:txBody>
      </p:sp>
      <p:sp>
        <p:nvSpPr>
          <p:cNvPr id="10" name="TextBox 9">
            <a:extLst>
              <a:ext uri="{FF2B5EF4-FFF2-40B4-BE49-F238E27FC236}">
                <a16:creationId xmlns:a16="http://schemas.microsoft.com/office/drawing/2014/main" id="{918CD1E1-8478-4BDE-B990-B04249BC9C6C}"/>
              </a:ext>
            </a:extLst>
          </p:cNvPr>
          <p:cNvSpPr txBox="1"/>
          <p:nvPr/>
        </p:nvSpPr>
        <p:spPr>
          <a:xfrm>
            <a:off x="-1066800" y="5213089"/>
            <a:ext cx="5867400" cy="461665"/>
          </a:xfrm>
          <a:prstGeom prst="rect">
            <a:avLst/>
          </a:prstGeom>
          <a:noFill/>
        </p:spPr>
        <p:txBody>
          <a:bodyPr wrap="square" rtlCol="0">
            <a:spAutoFit/>
          </a:bodyPr>
          <a:lstStyle/>
          <a:p>
            <a:r>
              <a:rPr lang="fr-FR" dirty="0">
                <a:solidFill>
                  <a:srgbClr val="FF0000"/>
                </a:solidFill>
              </a:rPr>
              <a:t>À partir de la conversation</a:t>
            </a:r>
          </a:p>
        </p:txBody>
      </p:sp>
      <p:sp>
        <p:nvSpPr>
          <p:cNvPr id="7" name="TextBox 6">
            <a:extLst>
              <a:ext uri="{FF2B5EF4-FFF2-40B4-BE49-F238E27FC236}">
                <a16:creationId xmlns:a16="http://schemas.microsoft.com/office/drawing/2014/main" id="{0AFDBB6A-745C-46DD-A5AE-1A0B78274C6E}"/>
              </a:ext>
            </a:extLst>
          </p:cNvPr>
          <p:cNvSpPr txBox="1"/>
          <p:nvPr/>
        </p:nvSpPr>
        <p:spPr>
          <a:xfrm>
            <a:off x="8458200" y="6345428"/>
            <a:ext cx="533400" cy="461665"/>
          </a:xfrm>
          <a:prstGeom prst="rect">
            <a:avLst/>
          </a:prstGeom>
          <a:noFill/>
        </p:spPr>
        <p:txBody>
          <a:bodyPr wrap="square" rtlCol="0">
            <a:spAutoFit/>
          </a:bodyPr>
          <a:lstStyle/>
          <a:p>
            <a:r>
              <a:rPr lang="fr-FR" dirty="0"/>
              <a:t>48</a:t>
            </a:r>
          </a:p>
        </p:txBody>
      </p:sp>
    </p:spTree>
    <p:extLst>
      <p:ext uri="{BB962C8B-B14F-4D97-AF65-F5344CB8AC3E}">
        <p14:creationId xmlns:p14="http://schemas.microsoft.com/office/powerpoint/2010/main" val="17846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470FE515-DB27-496C-974F-437F360D1A04}"/>
              </a:ext>
            </a:extLst>
          </p:cNvPr>
          <p:cNvSpPr>
            <a:spLocks noGrp="1" noChangeArrowheads="1"/>
          </p:cNvSpPr>
          <p:nvPr>
            <p:ph type="title"/>
          </p:nvPr>
        </p:nvSpPr>
        <p:spPr>
          <a:xfrm>
            <a:off x="533400" y="304800"/>
            <a:ext cx="7315200" cy="715963"/>
          </a:xfrm>
        </p:spPr>
        <p:txBody>
          <a:bodyPr/>
          <a:lstStyle/>
          <a:p>
            <a:pPr algn="ctr"/>
            <a:r>
              <a:rPr lang="fr-FR" altLang="fr-FR" sz="4200" dirty="0">
                <a:solidFill>
                  <a:schemeClr val="bg1"/>
                </a:solidFill>
              </a:rPr>
              <a:t>Implémentation de la BD</a:t>
            </a:r>
            <a:endParaRPr lang="ru-RU" altLang="fr-FR" sz="4200" dirty="0">
              <a:solidFill>
                <a:schemeClr val="bg1"/>
              </a:solidFill>
            </a:endParaRPr>
          </a:p>
        </p:txBody>
      </p:sp>
      <p:pic>
        <p:nvPicPr>
          <p:cNvPr id="3" name="Picture 2">
            <a:extLst>
              <a:ext uri="{FF2B5EF4-FFF2-40B4-BE49-F238E27FC236}">
                <a16:creationId xmlns:a16="http://schemas.microsoft.com/office/drawing/2014/main" id="{F111A672-1B2E-4CE6-8F61-DE06F0514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 y="1524000"/>
            <a:ext cx="9144000" cy="4533900"/>
          </a:xfrm>
          <a:prstGeom prst="rect">
            <a:avLst/>
          </a:prstGeom>
        </p:spPr>
      </p:pic>
      <p:sp>
        <p:nvSpPr>
          <p:cNvPr id="4" name="TextBox 3">
            <a:extLst>
              <a:ext uri="{FF2B5EF4-FFF2-40B4-BE49-F238E27FC236}">
                <a16:creationId xmlns:a16="http://schemas.microsoft.com/office/drawing/2014/main" id="{CB5BC4A3-EEE9-4F51-BA3B-92C9A9C1716C}"/>
              </a:ext>
            </a:extLst>
          </p:cNvPr>
          <p:cNvSpPr txBox="1"/>
          <p:nvPr/>
        </p:nvSpPr>
        <p:spPr>
          <a:xfrm>
            <a:off x="8534400" y="6345428"/>
            <a:ext cx="457200" cy="461665"/>
          </a:xfrm>
          <a:prstGeom prst="rect">
            <a:avLst/>
          </a:prstGeom>
          <a:noFill/>
        </p:spPr>
        <p:txBody>
          <a:bodyPr wrap="square" rtlCol="0">
            <a:spAutoFit/>
          </a:bodyPr>
          <a:lstStyle/>
          <a:p>
            <a:r>
              <a:rPr lang="fr-FR" dirty="0"/>
              <a:t>4</a:t>
            </a:r>
          </a:p>
        </p:txBody>
      </p:sp>
    </p:spTree>
    <p:extLst>
      <p:ext uri="{BB962C8B-B14F-4D97-AF65-F5344CB8AC3E}">
        <p14:creationId xmlns:p14="http://schemas.microsoft.com/office/powerpoint/2010/main" val="2765939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B85BE-11EE-47A2-8908-EBEFF8898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8479"/>
            <a:ext cx="6324600" cy="3135948"/>
          </a:xfrm>
          <a:prstGeom prst="rect">
            <a:avLst/>
          </a:prstGeom>
        </p:spPr>
      </p:pic>
      <p:pic>
        <p:nvPicPr>
          <p:cNvPr id="11" name="Picture 10">
            <a:extLst>
              <a:ext uri="{FF2B5EF4-FFF2-40B4-BE49-F238E27FC236}">
                <a16:creationId xmlns:a16="http://schemas.microsoft.com/office/drawing/2014/main" id="{3ED29E33-B26C-4238-9605-A9E416F8E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399" y="3200400"/>
            <a:ext cx="6324601" cy="3135948"/>
          </a:xfrm>
          <a:prstGeom prst="rect">
            <a:avLst/>
          </a:prstGeom>
        </p:spPr>
      </p:pic>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533400" y="346804"/>
            <a:ext cx="7315200" cy="715963"/>
          </a:xfrm>
        </p:spPr>
        <p:txBody>
          <a:bodyPr/>
          <a:lstStyle/>
          <a:p>
            <a:pPr algn="ctr"/>
            <a:r>
              <a:rPr lang="fr-FR" altLang="fr-FR" sz="4200" dirty="0">
                <a:solidFill>
                  <a:schemeClr val="bg1"/>
                </a:solidFill>
              </a:rPr>
              <a:t>Accéder</a:t>
            </a:r>
            <a:r>
              <a:rPr lang="en-US" altLang="fr-FR" sz="4200" dirty="0">
                <a:solidFill>
                  <a:schemeClr val="bg1"/>
                </a:solidFill>
              </a:rPr>
              <a:t> à la conversation</a:t>
            </a:r>
            <a:endParaRPr lang="ru-RU" altLang="fr-FR" sz="4200" dirty="0">
              <a:solidFill>
                <a:schemeClr val="bg1"/>
              </a:solidFill>
            </a:endParaRPr>
          </a:p>
        </p:txBody>
      </p:sp>
      <p:sp>
        <p:nvSpPr>
          <p:cNvPr id="9" name="TextBox 8">
            <a:extLst>
              <a:ext uri="{FF2B5EF4-FFF2-40B4-BE49-F238E27FC236}">
                <a16:creationId xmlns:a16="http://schemas.microsoft.com/office/drawing/2014/main" id="{9486175C-F9A7-47F9-ABB3-7C6C128F9433}"/>
              </a:ext>
            </a:extLst>
          </p:cNvPr>
          <p:cNvSpPr txBox="1"/>
          <p:nvPr/>
        </p:nvSpPr>
        <p:spPr>
          <a:xfrm>
            <a:off x="-1143000" y="4876800"/>
            <a:ext cx="5867400" cy="461665"/>
          </a:xfrm>
          <a:prstGeom prst="rect">
            <a:avLst/>
          </a:prstGeom>
          <a:noFill/>
        </p:spPr>
        <p:txBody>
          <a:bodyPr wrap="square" rtlCol="0">
            <a:spAutoFit/>
          </a:bodyPr>
          <a:lstStyle/>
          <a:p>
            <a:r>
              <a:rPr lang="fr-FR" dirty="0">
                <a:solidFill>
                  <a:srgbClr val="FF0000"/>
                </a:solidFill>
              </a:rPr>
              <a:t>À partir de la boite de message</a:t>
            </a:r>
          </a:p>
        </p:txBody>
      </p:sp>
      <p:sp>
        <p:nvSpPr>
          <p:cNvPr id="10" name="TextBox 9">
            <a:extLst>
              <a:ext uri="{FF2B5EF4-FFF2-40B4-BE49-F238E27FC236}">
                <a16:creationId xmlns:a16="http://schemas.microsoft.com/office/drawing/2014/main" id="{918CD1E1-8478-4BDE-B990-B04249BC9C6C}"/>
              </a:ext>
            </a:extLst>
          </p:cNvPr>
          <p:cNvSpPr txBox="1"/>
          <p:nvPr/>
        </p:nvSpPr>
        <p:spPr>
          <a:xfrm>
            <a:off x="3047999" y="2301716"/>
            <a:ext cx="5867400" cy="461665"/>
          </a:xfrm>
          <a:prstGeom prst="rect">
            <a:avLst/>
          </a:prstGeom>
          <a:noFill/>
        </p:spPr>
        <p:txBody>
          <a:bodyPr wrap="square" rtlCol="0">
            <a:spAutoFit/>
          </a:bodyPr>
          <a:lstStyle/>
          <a:p>
            <a:r>
              <a:rPr lang="fr-FR" dirty="0">
                <a:solidFill>
                  <a:srgbClr val="FF0000"/>
                </a:solidFill>
              </a:rPr>
              <a:t>À partir de la page descriptif du client</a:t>
            </a:r>
          </a:p>
        </p:txBody>
      </p:sp>
      <p:sp>
        <p:nvSpPr>
          <p:cNvPr id="12" name="Rectangle 11">
            <a:extLst>
              <a:ext uri="{FF2B5EF4-FFF2-40B4-BE49-F238E27FC236}">
                <a16:creationId xmlns:a16="http://schemas.microsoft.com/office/drawing/2014/main" id="{9A93B210-914A-4231-BBAF-E1E4C1F3C55C}"/>
              </a:ext>
            </a:extLst>
          </p:cNvPr>
          <p:cNvSpPr/>
          <p:nvPr/>
        </p:nvSpPr>
        <p:spPr bwMode="auto">
          <a:xfrm>
            <a:off x="2992313" y="2774716"/>
            <a:ext cx="685800" cy="219497"/>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75B255A-FAA5-454C-816F-E340CC90E8B7}"/>
              </a:ext>
            </a:extLst>
          </p:cNvPr>
          <p:cNvSpPr/>
          <p:nvPr/>
        </p:nvSpPr>
        <p:spPr bwMode="auto">
          <a:xfrm>
            <a:off x="4953000" y="5069199"/>
            <a:ext cx="914400" cy="269266"/>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6BD92BA-4EB8-4F6F-B946-7B808E18FE4C}"/>
              </a:ext>
            </a:extLst>
          </p:cNvPr>
          <p:cNvSpPr txBox="1"/>
          <p:nvPr/>
        </p:nvSpPr>
        <p:spPr>
          <a:xfrm>
            <a:off x="8458200" y="6345428"/>
            <a:ext cx="533400" cy="461665"/>
          </a:xfrm>
          <a:prstGeom prst="rect">
            <a:avLst/>
          </a:prstGeom>
          <a:noFill/>
        </p:spPr>
        <p:txBody>
          <a:bodyPr wrap="square" rtlCol="0">
            <a:spAutoFit/>
          </a:bodyPr>
          <a:lstStyle/>
          <a:p>
            <a:r>
              <a:rPr lang="fr-FR" dirty="0"/>
              <a:t>49</a:t>
            </a:r>
          </a:p>
        </p:txBody>
      </p:sp>
    </p:spTree>
    <p:extLst>
      <p:ext uri="{BB962C8B-B14F-4D97-AF65-F5344CB8AC3E}">
        <p14:creationId xmlns:p14="http://schemas.microsoft.com/office/powerpoint/2010/main" val="3330012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21D48-A491-475A-B44E-45095C20F562}"/>
              </a:ext>
            </a:extLst>
          </p:cNvPr>
          <p:cNvSpPr txBox="1"/>
          <p:nvPr/>
        </p:nvSpPr>
        <p:spPr>
          <a:xfrm>
            <a:off x="1329104" y="2875002"/>
            <a:ext cx="6485792" cy="1107996"/>
          </a:xfrm>
          <a:prstGeom prst="rect">
            <a:avLst/>
          </a:prstGeom>
          <a:noFill/>
        </p:spPr>
        <p:txBody>
          <a:bodyPr wrap="square" rtlCol="0">
            <a:spAutoFit/>
          </a:bodyPr>
          <a:lstStyle/>
          <a:p>
            <a:pPr algn="ctr"/>
            <a:r>
              <a:rPr lang="fr-FR" sz="6600" dirty="0"/>
              <a:t>PARTIE CLIENT</a:t>
            </a:r>
          </a:p>
        </p:txBody>
      </p:sp>
      <p:sp>
        <p:nvSpPr>
          <p:cNvPr id="3" name="TextBox 2">
            <a:extLst>
              <a:ext uri="{FF2B5EF4-FFF2-40B4-BE49-F238E27FC236}">
                <a16:creationId xmlns:a16="http://schemas.microsoft.com/office/drawing/2014/main" id="{5A7D0B32-9A18-4B30-BD63-AC2EEBE7DDEA}"/>
              </a:ext>
            </a:extLst>
          </p:cNvPr>
          <p:cNvSpPr txBox="1"/>
          <p:nvPr/>
        </p:nvSpPr>
        <p:spPr>
          <a:xfrm>
            <a:off x="8382000" y="6345428"/>
            <a:ext cx="609600" cy="461665"/>
          </a:xfrm>
          <a:prstGeom prst="rect">
            <a:avLst/>
          </a:prstGeom>
          <a:noFill/>
        </p:spPr>
        <p:txBody>
          <a:bodyPr wrap="square" rtlCol="0">
            <a:spAutoFit/>
          </a:bodyPr>
          <a:lstStyle/>
          <a:p>
            <a:r>
              <a:rPr lang="fr-FR" dirty="0"/>
              <a:t>50</a:t>
            </a:r>
          </a:p>
        </p:txBody>
      </p:sp>
    </p:spTree>
    <p:extLst>
      <p:ext uri="{BB962C8B-B14F-4D97-AF65-F5344CB8AC3E}">
        <p14:creationId xmlns:p14="http://schemas.microsoft.com/office/powerpoint/2010/main" val="676873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a:extLst>
              <a:ext uri="{FF2B5EF4-FFF2-40B4-BE49-F238E27FC236}">
                <a16:creationId xmlns:a16="http://schemas.microsoft.com/office/drawing/2014/main" id="{0E68FAA8-5236-48AF-ABB8-2AAA8B77F0DA}"/>
              </a:ext>
            </a:extLst>
          </p:cNvPr>
          <p:cNvPicPr/>
          <p:nvPr/>
        </p:nvPicPr>
        <p:blipFill>
          <a:blip r:embed="rId2"/>
          <a:stretch>
            <a:fillRect/>
          </a:stretch>
        </p:blipFill>
        <p:spPr>
          <a:xfrm>
            <a:off x="1219200" y="1295400"/>
            <a:ext cx="5760720" cy="5038090"/>
          </a:xfrm>
          <a:prstGeom prst="rect">
            <a:avLst/>
          </a:prstGeom>
        </p:spPr>
      </p:pic>
      <p:sp>
        <p:nvSpPr>
          <p:cNvPr id="5" name="Rectangle 4">
            <a:extLst>
              <a:ext uri="{FF2B5EF4-FFF2-40B4-BE49-F238E27FC236}">
                <a16:creationId xmlns:a16="http://schemas.microsoft.com/office/drawing/2014/main" id="{6DAADF58-1A2A-4D3B-A4CE-298EA452EA6A}"/>
              </a:ext>
            </a:extLst>
          </p:cNvPr>
          <p:cNvSpPr/>
          <p:nvPr/>
        </p:nvSpPr>
        <p:spPr bwMode="auto">
          <a:xfrm>
            <a:off x="1219200" y="2438401"/>
            <a:ext cx="5685934" cy="34722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F10AB61A-2113-437B-8CF4-8C0EBC279EA0}"/>
              </a:ext>
            </a:extLst>
          </p:cNvPr>
          <p:cNvSpPr/>
          <p:nvPr/>
        </p:nvSpPr>
        <p:spPr bwMode="auto">
          <a:xfrm>
            <a:off x="1219200" y="3234179"/>
            <a:ext cx="5685934" cy="34722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77A9951E-D362-4B4C-9822-E537DD6FAA77}"/>
              </a:ext>
            </a:extLst>
          </p:cNvPr>
          <p:cNvSpPr/>
          <p:nvPr/>
        </p:nvSpPr>
        <p:spPr bwMode="auto">
          <a:xfrm>
            <a:off x="4101131" y="1608843"/>
            <a:ext cx="2804003"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D9C3A086-A539-447C-87C0-4491675289BF}"/>
              </a:ext>
            </a:extLst>
          </p:cNvPr>
          <p:cNvSpPr/>
          <p:nvPr/>
        </p:nvSpPr>
        <p:spPr bwMode="auto">
          <a:xfrm>
            <a:off x="1213699" y="1608843"/>
            <a:ext cx="2804003"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3214C62-C281-44B5-9ED4-93B28B2AE8F1}"/>
              </a:ext>
            </a:extLst>
          </p:cNvPr>
          <p:cNvSpPr/>
          <p:nvPr/>
        </p:nvSpPr>
        <p:spPr bwMode="auto">
          <a:xfrm>
            <a:off x="1235145" y="4053130"/>
            <a:ext cx="2761108"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EDC0E6DE-1DD6-4443-A874-3A73608DDC5F}"/>
              </a:ext>
            </a:extLst>
          </p:cNvPr>
          <p:cNvSpPr/>
          <p:nvPr/>
        </p:nvSpPr>
        <p:spPr bwMode="auto">
          <a:xfrm>
            <a:off x="1215819" y="4905788"/>
            <a:ext cx="2802431" cy="347221"/>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473094F8-A2CE-48B6-9DEC-F20949D5084D}"/>
              </a:ext>
            </a:extLst>
          </p:cNvPr>
          <p:cNvSpPr/>
          <p:nvPr/>
        </p:nvSpPr>
        <p:spPr bwMode="auto">
          <a:xfrm>
            <a:off x="4101131" y="4872008"/>
            <a:ext cx="887221"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C2FA829B-AA82-4091-A51C-A7DCCC841CC2}"/>
              </a:ext>
            </a:extLst>
          </p:cNvPr>
          <p:cNvSpPr/>
          <p:nvPr/>
        </p:nvSpPr>
        <p:spPr bwMode="auto">
          <a:xfrm flipV="1">
            <a:off x="1213699" y="5861978"/>
            <a:ext cx="726653"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13" name="ZoneTexte 10">
            <a:extLst>
              <a:ext uri="{FF2B5EF4-FFF2-40B4-BE49-F238E27FC236}">
                <a16:creationId xmlns:a16="http://schemas.microsoft.com/office/drawing/2014/main" id="{FB004B4F-5B48-4D3A-B415-B51F1D420543}"/>
              </a:ext>
            </a:extLst>
          </p:cNvPr>
          <p:cNvSpPr txBox="1"/>
          <p:nvPr/>
        </p:nvSpPr>
        <p:spPr>
          <a:xfrm>
            <a:off x="6905134" y="1383125"/>
            <a:ext cx="1855114" cy="830997"/>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rgbClr val="FF0000"/>
                </a:solidFill>
              </a:rPr>
              <a:t>1: remplir le formulaire </a:t>
            </a:r>
          </a:p>
        </p:txBody>
      </p:sp>
      <p:sp>
        <p:nvSpPr>
          <p:cNvPr id="14" name="ZoneTexte 11">
            <a:extLst>
              <a:ext uri="{FF2B5EF4-FFF2-40B4-BE49-F238E27FC236}">
                <a16:creationId xmlns:a16="http://schemas.microsoft.com/office/drawing/2014/main" id="{9C805497-BD5F-4B53-B96A-F8BB5C2589BE}"/>
              </a:ext>
            </a:extLst>
          </p:cNvPr>
          <p:cNvSpPr txBox="1"/>
          <p:nvPr/>
        </p:nvSpPr>
        <p:spPr>
          <a:xfrm>
            <a:off x="2202450" y="5502493"/>
            <a:ext cx="2425285" cy="830997"/>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rgbClr val="FF0000"/>
                </a:solidFill>
              </a:rPr>
              <a:t>2: cliquer sur « </a:t>
            </a:r>
            <a:r>
              <a:rPr lang="fr-FR" sz="2400" dirty="0" err="1">
                <a:solidFill>
                  <a:srgbClr val="FF0000"/>
                </a:solidFill>
              </a:rPr>
              <a:t>sign</a:t>
            </a:r>
            <a:r>
              <a:rPr lang="fr-FR" sz="2400" dirty="0">
                <a:solidFill>
                  <a:srgbClr val="FF0000"/>
                </a:solidFill>
              </a:rPr>
              <a:t> up »</a:t>
            </a:r>
          </a:p>
        </p:txBody>
      </p:sp>
      <p:sp>
        <p:nvSpPr>
          <p:cNvPr id="16" name="Rectangle 4">
            <a:extLst>
              <a:ext uri="{FF2B5EF4-FFF2-40B4-BE49-F238E27FC236}">
                <a16:creationId xmlns:a16="http://schemas.microsoft.com/office/drawing/2014/main" id="{32949423-0C09-4F24-A141-582EA7A23C98}"/>
              </a:ext>
            </a:extLst>
          </p:cNvPr>
          <p:cNvSpPr txBox="1">
            <a:spLocks noChangeArrowheads="1"/>
          </p:cNvSpPr>
          <p:nvPr/>
        </p:nvSpPr>
        <p:spPr>
          <a:xfrm>
            <a:off x="909638" y="333375"/>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Créer</a:t>
            </a:r>
            <a:r>
              <a:rPr lang="en-US" altLang="fr-FR" sz="4200" dirty="0">
                <a:solidFill>
                  <a:schemeClr val="bg1"/>
                </a:solidFill>
              </a:rPr>
              <a:t> un </a:t>
            </a:r>
            <a:r>
              <a:rPr lang="en-US" altLang="fr-FR" sz="4200" dirty="0" err="1">
                <a:solidFill>
                  <a:schemeClr val="bg1"/>
                </a:solidFill>
              </a:rPr>
              <a:t>compte</a:t>
            </a:r>
            <a:endParaRPr lang="en-US" altLang="fr-FR" sz="4200" dirty="0">
              <a:solidFill>
                <a:schemeClr val="bg1"/>
              </a:solidFill>
            </a:endParaRPr>
          </a:p>
        </p:txBody>
      </p:sp>
      <p:sp>
        <p:nvSpPr>
          <p:cNvPr id="15" name="TextBox 14">
            <a:extLst>
              <a:ext uri="{FF2B5EF4-FFF2-40B4-BE49-F238E27FC236}">
                <a16:creationId xmlns:a16="http://schemas.microsoft.com/office/drawing/2014/main" id="{FC1674A6-16E4-4C55-8B0F-068750B0FB55}"/>
              </a:ext>
            </a:extLst>
          </p:cNvPr>
          <p:cNvSpPr txBox="1"/>
          <p:nvPr/>
        </p:nvSpPr>
        <p:spPr>
          <a:xfrm>
            <a:off x="8458200" y="6345428"/>
            <a:ext cx="533400" cy="461665"/>
          </a:xfrm>
          <a:prstGeom prst="rect">
            <a:avLst/>
          </a:prstGeom>
          <a:noFill/>
        </p:spPr>
        <p:txBody>
          <a:bodyPr wrap="square" rtlCol="0">
            <a:spAutoFit/>
          </a:bodyPr>
          <a:lstStyle/>
          <a:p>
            <a:r>
              <a:rPr lang="fr-FR" dirty="0"/>
              <a:t>51</a:t>
            </a:r>
          </a:p>
        </p:txBody>
      </p:sp>
    </p:spTree>
    <p:extLst>
      <p:ext uri="{BB962C8B-B14F-4D97-AF65-F5344CB8AC3E}">
        <p14:creationId xmlns:p14="http://schemas.microsoft.com/office/powerpoint/2010/main" val="4284025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0C0CEF2-5825-41A0-BF36-C79FC6199DF6}"/>
              </a:ext>
            </a:extLst>
          </p:cNvPr>
          <p:cNvPicPr/>
          <p:nvPr/>
        </p:nvPicPr>
        <p:blipFill>
          <a:blip r:embed="rId2"/>
          <a:stretch>
            <a:fillRect/>
          </a:stretch>
        </p:blipFill>
        <p:spPr>
          <a:xfrm>
            <a:off x="2091690" y="2883337"/>
            <a:ext cx="4960620" cy="1091327"/>
          </a:xfrm>
          <a:prstGeom prst="rect">
            <a:avLst/>
          </a:prstGeom>
        </p:spPr>
      </p:pic>
      <p:sp>
        <p:nvSpPr>
          <p:cNvPr id="4" name="Rectangle 3">
            <a:extLst>
              <a:ext uri="{FF2B5EF4-FFF2-40B4-BE49-F238E27FC236}">
                <a16:creationId xmlns:a16="http://schemas.microsoft.com/office/drawing/2014/main" id="{E9ECD6AD-66F6-4269-BCA3-B68485421BBB}"/>
              </a:ext>
            </a:extLst>
          </p:cNvPr>
          <p:cNvSpPr/>
          <p:nvPr/>
        </p:nvSpPr>
        <p:spPr bwMode="auto">
          <a:xfrm>
            <a:off x="2091690" y="2894530"/>
            <a:ext cx="2423160" cy="24872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5" name="ZoneTexte 4">
            <a:extLst>
              <a:ext uri="{FF2B5EF4-FFF2-40B4-BE49-F238E27FC236}">
                <a16:creationId xmlns:a16="http://schemas.microsoft.com/office/drawing/2014/main" id="{E470E649-9B0C-4A25-A57A-CAB5C433D2F6}"/>
              </a:ext>
            </a:extLst>
          </p:cNvPr>
          <p:cNvSpPr txBox="1"/>
          <p:nvPr/>
        </p:nvSpPr>
        <p:spPr>
          <a:xfrm>
            <a:off x="4865724" y="2805753"/>
            <a:ext cx="1085850" cy="646331"/>
          </a:xfrm>
          <a:prstGeom prst="rect">
            <a:avLst/>
          </a:prstGeom>
          <a:noFill/>
          <a:ln>
            <a:noFill/>
          </a:ln>
        </p:spPr>
        <p:txBody>
          <a:bodyPr wrap="square" rtlCol="0">
            <a:spAutoFit/>
          </a:bodyPr>
          <a:lstStyle/>
          <a:p>
            <a:pPr algn="l"/>
            <a:r>
              <a:rPr lang="fr-FR" sz="1800" dirty="0">
                <a:solidFill>
                  <a:srgbClr val="FF0000"/>
                </a:solidFill>
              </a:rPr>
              <a:t> saisi erronée</a:t>
            </a:r>
          </a:p>
        </p:txBody>
      </p:sp>
      <p:sp>
        <p:nvSpPr>
          <p:cNvPr id="6" name="Rectangle 4">
            <a:extLst>
              <a:ext uri="{FF2B5EF4-FFF2-40B4-BE49-F238E27FC236}">
                <a16:creationId xmlns:a16="http://schemas.microsoft.com/office/drawing/2014/main" id="{65E12190-2E0A-494A-BCAA-73187BD3C5D6}"/>
              </a:ext>
            </a:extLst>
          </p:cNvPr>
          <p:cNvSpPr txBox="1">
            <a:spLocks noChangeArrowheads="1"/>
          </p:cNvSpPr>
          <p:nvPr/>
        </p:nvSpPr>
        <p:spPr>
          <a:xfrm>
            <a:off x="909638" y="333375"/>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Créer</a:t>
            </a:r>
            <a:r>
              <a:rPr lang="en-US" altLang="fr-FR" sz="4200" dirty="0">
                <a:solidFill>
                  <a:schemeClr val="bg1"/>
                </a:solidFill>
              </a:rPr>
              <a:t> un </a:t>
            </a:r>
            <a:r>
              <a:rPr lang="en-US" altLang="fr-FR" sz="4200" dirty="0" err="1">
                <a:solidFill>
                  <a:schemeClr val="bg1"/>
                </a:solidFill>
              </a:rPr>
              <a:t>compte</a:t>
            </a:r>
            <a:endParaRPr lang="en-US" altLang="fr-FR" sz="4200" dirty="0">
              <a:solidFill>
                <a:schemeClr val="bg1"/>
              </a:solidFill>
            </a:endParaRPr>
          </a:p>
        </p:txBody>
      </p:sp>
      <p:sp>
        <p:nvSpPr>
          <p:cNvPr id="7" name="TextBox 6">
            <a:extLst>
              <a:ext uri="{FF2B5EF4-FFF2-40B4-BE49-F238E27FC236}">
                <a16:creationId xmlns:a16="http://schemas.microsoft.com/office/drawing/2014/main" id="{CF1DE2FA-4AB9-490E-A6F9-D1EBB47CAB03}"/>
              </a:ext>
            </a:extLst>
          </p:cNvPr>
          <p:cNvSpPr txBox="1"/>
          <p:nvPr/>
        </p:nvSpPr>
        <p:spPr>
          <a:xfrm>
            <a:off x="8458200" y="6345428"/>
            <a:ext cx="533400" cy="461665"/>
          </a:xfrm>
          <a:prstGeom prst="rect">
            <a:avLst/>
          </a:prstGeom>
          <a:noFill/>
        </p:spPr>
        <p:txBody>
          <a:bodyPr wrap="square" rtlCol="0">
            <a:spAutoFit/>
          </a:bodyPr>
          <a:lstStyle/>
          <a:p>
            <a:r>
              <a:rPr lang="fr-FR" dirty="0"/>
              <a:t>52</a:t>
            </a:r>
          </a:p>
        </p:txBody>
      </p:sp>
    </p:spTree>
    <p:extLst>
      <p:ext uri="{BB962C8B-B14F-4D97-AF65-F5344CB8AC3E}">
        <p14:creationId xmlns:p14="http://schemas.microsoft.com/office/powerpoint/2010/main" val="4021234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32737F0-8A16-48C1-8F0C-FC761B9F8ACF}"/>
              </a:ext>
            </a:extLst>
          </p:cNvPr>
          <p:cNvPicPr/>
          <p:nvPr/>
        </p:nvPicPr>
        <p:blipFill>
          <a:blip r:embed="rId2"/>
          <a:stretch>
            <a:fillRect/>
          </a:stretch>
        </p:blipFill>
        <p:spPr>
          <a:xfrm>
            <a:off x="1771650" y="3131820"/>
            <a:ext cx="4960620" cy="868680"/>
          </a:xfrm>
          <a:prstGeom prst="rect">
            <a:avLst/>
          </a:prstGeom>
        </p:spPr>
      </p:pic>
      <p:sp>
        <p:nvSpPr>
          <p:cNvPr id="3" name="Rectangle 2">
            <a:extLst>
              <a:ext uri="{FF2B5EF4-FFF2-40B4-BE49-F238E27FC236}">
                <a16:creationId xmlns:a16="http://schemas.microsoft.com/office/drawing/2014/main" id="{0EEB90D6-74F6-4E61-9C13-ACC23287ADAE}"/>
              </a:ext>
            </a:extLst>
          </p:cNvPr>
          <p:cNvSpPr/>
          <p:nvPr/>
        </p:nvSpPr>
        <p:spPr bwMode="auto">
          <a:xfrm>
            <a:off x="1771651" y="3143250"/>
            <a:ext cx="914400"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4" name="ZoneTexte 3">
            <a:extLst>
              <a:ext uri="{FF2B5EF4-FFF2-40B4-BE49-F238E27FC236}">
                <a16:creationId xmlns:a16="http://schemas.microsoft.com/office/drawing/2014/main" id="{A4B9D9C8-0E2D-4654-B2EC-41F4317B4077}"/>
              </a:ext>
            </a:extLst>
          </p:cNvPr>
          <p:cNvSpPr txBox="1"/>
          <p:nvPr/>
        </p:nvSpPr>
        <p:spPr>
          <a:xfrm>
            <a:off x="5646421" y="3249303"/>
            <a:ext cx="1085850" cy="646331"/>
          </a:xfrm>
          <a:prstGeom prst="rect">
            <a:avLst/>
          </a:prstGeom>
          <a:noFill/>
          <a:ln>
            <a:noFill/>
          </a:ln>
        </p:spPr>
        <p:txBody>
          <a:bodyPr wrap="square" rtlCol="0">
            <a:spAutoFit/>
          </a:bodyPr>
          <a:lstStyle/>
          <a:p>
            <a:pPr algn="l"/>
            <a:r>
              <a:rPr lang="fr-FR" sz="1800" dirty="0">
                <a:solidFill>
                  <a:srgbClr val="FF0000"/>
                </a:solidFill>
              </a:rPr>
              <a:t> saisi correcte</a:t>
            </a:r>
          </a:p>
        </p:txBody>
      </p:sp>
      <p:sp>
        <p:nvSpPr>
          <p:cNvPr id="5" name="Rectangle 4">
            <a:extLst>
              <a:ext uri="{FF2B5EF4-FFF2-40B4-BE49-F238E27FC236}">
                <a16:creationId xmlns:a16="http://schemas.microsoft.com/office/drawing/2014/main" id="{3149D8FE-4D63-470C-9B7C-639D611ABCCF}"/>
              </a:ext>
            </a:extLst>
          </p:cNvPr>
          <p:cNvSpPr txBox="1">
            <a:spLocks noChangeArrowheads="1"/>
          </p:cNvSpPr>
          <p:nvPr/>
        </p:nvSpPr>
        <p:spPr>
          <a:xfrm>
            <a:off x="909638" y="333375"/>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Créer</a:t>
            </a:r>
            <a:r>
              <a:rPr lang="en-US" altLang="fr-FR" sz="4200" dirty="0">
                <a:solidFill>
                  <a:schemeClr val="bg1"/>
                </a:solidFill>
              </a:rPr>
              <a:t> un </a:t>
            </a:r>
            <a:r>
              <a:rPr lang="en-US" altLang="fr-FR" sz="4200" dirty="0" err="1">
                <a:solidFill>
                  <a:schemeClr val="bg1"/>
                </a:solidFill>
              </a:rPr>
              <a:t>compte</a:t>
            </a:r>
            <a:endParaRPr lang="en-US" altLang="fr-FR" sz="4200" dirty="0">
              <a:solidFill>
                <a:schemeClr val="bg1"/>
              </a:solidFill>
            </a:endParaRPr>
          </a:p>
        </p:txBody>
      </p:sp>
      <p:sp>
        <p:nvSpPr>
          <p:cNvPr id="6" name="TextBox 5">
            <a:extLst>
              <a:ext uri="{FF2B5EF4-FFF2-40B4-BE49-F238E27FC236}">
                <a16:creationId xmlns:a16="http://schemas.microsoft.com/office/drawing/2014/main" id="{0B7BD182-9150-4924-B5B1-7ABED549FE1B}"/>
              </a:ext>
            </a:extLst>
          </p:cNvPr>
          <p:cNvSpPr txBox="1"/>
          <p:nvPr/>
        </p:nvSpPr>
        <p:spPr>
          <a:xfrm>
            <a:off x="8534400" y="6345428"/>
            <a:ext cx="457200" cy="830997"/>
          </a:xfrm>
          <a:prstGeom prst="rect">
            <a:avLst/>
          </a:prstGeom>
          <a:noFill/>
        </p:spPr>
        <p:txBody>
          <a:bodyPr wrap="square" rtlCol="0">
            <a:spAutoFit/>
          </a:bodyPr>
          <a:lstStyle/>
          <a:p>
            <a:r>
              <a:rPr lang="fr-FR" dirty="0"/>
              <a:t>53</a:t>
            </a:r>
          </a:p>
        </p:txBody>
      </p:sp>
    </p:spTree>
    <p:extLst>
      <p:ext uri="{BB962C8B-B14F-4D97-AF65-F5344CB8AC3E}">
        <p14:creationId xmlns:p14="http://schemas.microsoft.com/office/powerpoint/2010/main" val="2380647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314EC81-7145-4243-81B0-0E0CE690D919}"/>
              </a:ext>
            </a:extLst>
          </p:cNvPr>
          <p:cNvPicPr/>
          <p:nvPr/>
        </p:nvPicPr>
        <p:blipFill>
          <a:blip r:embed="rId2"/>
          <a:stretch>
            <a:fillRect/>
          </a:stretch>
        </p:blipFill>
        <p:spPr>
          <a:xfrm>
            <a:off x="1885950" y="2286000"/>
            <a:ext cx="5143500" cy="2979897"/>
          </a:xfrm>
          <a:prstGeom prst="rect">
            <a:avLst/>
          </a:prstGeom>
        </p:spPr>
      </p:pic>
      <p:sp>
        <p:nvSpPr>
          <p:cNvPr id="3" name="Rectangle 2">
            <a:extLst>
              <a:ext uri="{FF2B5EF4-FFF2-40B4-BE49-F238E27FC236}">
                <a16:creationId xmlns:a16="http://schemas.microsoft.com/office/drawing/2014/main" id="{741D12FB-B3CE-44DE-92B9-CCE43B20426D}"/>
              </a:ext>
            </a:extLst>
          </p:cNvPr>
          <p:cNvSpPr/>
          <p:nvPr/>
        </p:nvSpPr>
        <p:spPr bwMode="auto">
          <a:xfrm>
            <a:off x="4000500" y="4686300"/>
            <a:ext cx="685800" cy="22860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8" name="ZoneTexte 7">
            <a:extLst>
              <a:ext uri="{FF2B5EF4-FFF2-40B4-BE49-F238E27FC236}">
                <a16:creationId xmlns:a16="http://schemas.microsoft.com/office/drawing/2014/main" id="{9BCAF14D-06D7-4361-8D34-A8B0759B2A18}"/>
              </a:ext>
            </a:extLst>
          </p:cNvPr>
          <p:cNvSpPr txBox="1"/>
          <p:nvPr/>
        </p:nvSpPr>
        <p:spPr>
          <a:xfrm>
            <a:off x="4857751" y="4603277"/>
            <a:ext cx="1818964" cy="646331"/>
          </a:xfrm>
          <a:prstGeom prst="rect">
            <a:avLst/>
          </a:prstGeom>
          <a:noFill/>
          <a:ln>
            <a:noFill/>
          </a:ln>
        </p:spPr>
        <p:txBody>
          <a:bodyPr wrap="square" rtlCol="0">
            <a:spAutoFit/>
          </a:bodyPr>
          <a:lstStyle/>
          <a:p>
            <a:pPr algn="l"/>
            <a:r>
              <a:rPr lang="fr-FR" sz="1800" dirty="0">
                <a:solidFill>
                  <a:srgbClr val="FF0000"/>
                </a:solidFill>
              </a:rPr>
              <a:t>3: cliquer sur « mises à jour »</a:t>
            </a:r>
          </a:p>
        </p:txBody>
      </p:sp>
      <p:sp>
        <p:nvSpPr>
          <p:cNvPr id="5" name="Rectangle 4">
            <a:extLst>
              <a:ext uri="{FF2B5EF4-FFF2-40B4-BE49-F238E27FC236}">
                <a16:creationId xmlns:a16="http://schemas.microsoft.com/office/drawing/2014/main" id="{2664F292-E92C-46C8-926E-431E31CA49BD}"/>
              </a:ext>
            </a:extLst>
          </p:cNvPr>
          <p:cNvSpPr txBox="1">
            <a:spLocks noChangeArrowheads="1"/>
          </p:cNvSpPr>
          <p:nvPr/>
        </p:nvSpPr>
        <p:spPr>
          <a:xfrm>
            <a:off x="800100"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Màj</a:t>
            </a:r>
            <a:r>
              <a:rPr lang="en-US" altLang="fr-FR" sz="4200" dirty="0">
                <a:solidFill>
                  <a:schemeClr val="bg1"/>
                </a:solidFill>
              </a:rPr>
              <a:t> le </a:t>
            </a:r>
            <a:r>
              <a:rPr lang="en-US" altLang="fr-FR" sz="4200" dirty="0" err="1">
                <a:solidFill>
                  <a:schemeClr val="bg1"/>
                </a:solidFill>
              </a:rPr>
              <a:t>compte</a:t>
            </a:r>
            <a:endParaRPr lang="en-US" altLang="fr-FR" sz="4200" dirty="0">
              <a:solidFill>
                <a:schemeClr val="bg1"/>
              </a:solidFill>
            </a:endParaRPr>
          </a:p>
        </p:txBody>
      </p:sp>
      <p:sp>
        <p:nvSpPr>
          <p:cNvPr id="6" name="TextBox 5">
            <a:extLst>
              <a:ext uri="{FF2B5EF4-FFF2-40B4-BE49-F238E27FC236}">
                <a16:creationId xmlns:a16="http://schemas.microsoft.com/office/drawing/2014/main" id="{67438256-5F2A-4126-B68E-8541C2D33060}"/>
              </a:ext>
            </a:extLst>
          </p:cNvPr>
          <p:cNvSpPr txBox="1"/>
          <p:nvPr/>
        </p:nvSpPr>
        <p:spPr>
          <a:xfrm>
            <a:off x="8382000" y="6345428"/>
            <a:ext cx="609600" cy="461665"/>
          </a:xfrm>
          <a:prstGeom prst="rect">
            <a:avLst/>
          </a:prstGeom>
          <a:noFill/>
        </p:spPr>
        <p:txBody>
          <a:bodyPr wrap="square" rtlCol="0">
            <a:spAutoFit/>
          </a:bodyPr>
          <a:lstStyle/>
          <a:p>
            <a:r>
              <a:rPr lang="fr-FR" dirty="0"/>
              <a:t>54</a:t>
            </a:r>
          </a:p>
        </p:txBody>
      </p:sp>
    </p:spTree>
    <p:extLst>
      <p:ext uri="{BB962C8B-B14F-4D97-AF65-F5344CB8AC3E}">
        <p14:creationId xmlns:p14="http://schemas.microsoft.com/office/powerpoint/2010/main" val="2019025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C12E96A-F6F1-42A9-B911-BEA876840CE9}"/>
              </a:ext>
            </a:extLst>
          </p:cNvPr>
          <p:cNvPicPr/>
          <p:nvPr/>
        </p:nvPicPr>
        <p:blipFill>
          <a:blip r:embed="rId2"/>
          <a:stretch>
            <a:fillRect/>
          </a:stretch>
        </p:blipFill>
        <p:spPr>
          <a:xfrm>
            <a:off x="2057400" y="2228850"/>
            <a:ext cx="4789170" cy="2965133"/>
          </a:xfrm>
          <a:prstGeom prst="rect">
            <a:avLst/>
          </a:prstGeom>
        </p:spPr>
      </p:pic>
      <p:sp>
        <p:nvSpPr>
          <p:cNvPr id="3" name="Rectangle 2">
            <a:extLst>
              <a:ext uri="{FF2B5EF4-FFF2-40B4-BE49-F238E27FC236}">
                <a16:creationId xmlns:a16="http://schemas.microsoft.com/office/drawing/2014/main" id="{87A17643-6AAF-4A14-8F0F-E21A43F6791D}"/>
              </a:ext>
            </a:extLst>
          </p:cNvPr>
          <p:cNvSpPr/>
          <p:nvPr/>
        </p:nvSpPr>
        <p:spPr bwMode="auto">
          <a:xfrm>
            <a:off x="2065060" y="2228850"/>
            <a:ext cx="1169513" cy="17145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5" name="ZoneTexte 4">
            <a:extLst>
              <a:ext uri="{FF2B5EF4-FFF2-40B4-BE49-F238E27FC236}">
                <a16:creationId xmlns:a16="http://schemas.microsoft.com/office/drawing/2014/main" id="{D02B8183-B742-4F72-A39F-671A9124661B}"/>
              </a:ext>
            </a:extLst>
          </p:cNvPr>
          <p:cNvSpPr txBox="1"/>
          <p:nvPr/>
        </p:nvSpPr>
        <p:spPr>
          <a:xfrm>
            <a:off x="3501852" y="1917226"/>
            <a:ext cx="1325879" cy="923330"/>
          </a:xfrm>
          <a:prstGeom prst="rect">
            <a:avLst/>
          </a:prstGeom>
          <a:noFill/>
          <a:ln>
            <a:noFill/>
          </a:ln>
        </p:spPr>
        <p:txBody>
          <a:bodyPr wrap="square" rtlCol="0">
            <a:spAutoFit/>
          </a:bodyPr>
          <a:lstStyle/>
          <a:p>
            <a:pPr algn="ctr"/>
            <a:r>
              <a:rPr lang="fr-FR" sz="1800" dirty="0">
                <a:solidFill>
                  <a:srgbClr val="FF0000"/>
                </a:solidFill>
              </a:rPr>
              <a:t> mise à jour correcte</a:t>
            </a:r>
          </a:p>
        </p:txBody>
      </p:sp>
      <p:sp>
        <p:nvSpPr>
          <p:cNvPr id="6" name="Rectangle 4">
            <a:extLst>
              <a:ext uri="{FF2B5EF4-FFF2-40B4-BE49-F238E27FC236}">
                <a16:creationId xmlns:a16="http://schemas.microsoft.com/office/drawing/2014/main" id="{8CE3E80C-22CA-46A0-864A-81825929502C}"/>
              </a:ext>
            </a:extLst>
          </p:cNvPr>
          <p:cNvSpPr txBox="1">
            <a:spLocks noChangeArrowheads="1"/>
          </p:cNvSpPr>
          <p:nvPr/>
        </p:nvSpPr>
        <p:spPr>
          <a:xfrm>
            <a:off x="800100"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Màj</a:t>
            </a:r>
            <a:r>
              <a:rPr lang="en-US" altLang="fr-FR" sz="4200" dirty="0">
                <a:solidFill>
                  <a:schemeClr val="bg1"/>
                </a:solidFill>
              </a:rPr>
              <a:t> le </a:t>
            </a:r>
            <a:r>
              <a:rPr lang="en-US" altLang="fr-FR" sz="4200" dirty="0" err="1">
                <a:solidFill>
                  <a:schemeClr val="bg1"/>
                </a:solidFill>
              </a:rPr>
              <a:t>compte</a:t>
            </a:r>
            <a:endParaRPr lang="en-US" altLang="fr-FR" sz="4200" dirty="0">
              <a:solidFill>
                <a:schemeClr val="bg1"/>
              </a:solidFill>
            </a:endParaRPr>
          </a:p>
        </p:txBody>
      </p:sp>
      <p:sp>
        <p:nvSpPr>
          <p:cNvPr id="7" name="TextBox 6">
            <a:extLst>
              <a:ext uri="{FF2B5EF4-FFF2-40B4-BE49-F238E27FC236}">
                <a16:creationId xmlns:a16="http://schemas.microsoft.com/office/drawing/2014/main" id="{D17D85E3-5F0F-4A0E-A9D1-E80C44CF4D2A}"/>
              </a:ext>
            </a:extLst>
          </p:cNvPr>
          <p:cNvSpPr txBox="1"/>
          <p:nvPr/>
        </p:nvSpPr>
        <p:spPr>
          <a:xfrm>
            <a:off x="8382000" y="6345428"/>
            <a:ext cx="609600" cy="461665"/>
          </a:xfrm>
          <a:prstGeom prst="rect">
            <a:avLst/>
          </a:prstGeom>
          <a:noFill/>
        </p:spPr>
        <p:txBody>
          <a:bodyPr wrap="square" rtlCol="0">
            <a:spAutoFit/>
          </a:bodyPr>
          <a:lstStyle/>
          <a:p>
            <a:r>
              <a:rPr lang="fr-FR" dirty="0"/>
              <a:t>55</a:t>
            </a:r>
          </a:p>
        </p:txBody>
      </p:sp>
    </p:spTree>
    <p:extLst>
      <p:ext uri="{BB962C8B-B14F-4D97-AF65-F5344CB8AC3E}">
        <p14:creationId xmlns:p14="http://schemas.microsoft.com/office/powerpoint/2010/main" val="2073018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8309E8A-E525-46B2-80AB-67CD57B12831}"/>
              </a:ext>
            </a:extLst>
          </p:cNvPr>
          <p:cNvPicPr/>
          <p:nvPr/>
        </p:nvPicPr>
        <p:blipFill>
          <a:blip r:embed="rId2"/>
          <a:stretch>
            <a:fillRect/>
          </a:stretch>
        </p:blipFill>
        <p:spPr>
          <a:xfrm>
            <a:off x="1943100" y="3213198"/>
            <a:ext cx="5486400" cy="1034654"/>
          </a:xfrm>
          <a:prstGeom prst="rect">
            <a:avLst/>
          </a:prstGeom>
        </p:spPr>
      </p:pic>
      <p:sp>
        <p:nvSpPr>
          <p:cNvPr id="3" name="Rectangle 2">
            <a:extLst>
              <a:ext uri="{FF2B5EF4-FFF2-40B4-BE49-F238E27FC236}">
                <a16:creationId xmlns:a16="http://schemas.microsoft.com/office/drawing/2014/main" id="{3057E2DF-B808-48D3-BE7C-042A37AB1BBA}"/>
              </a:ext>
            </a:extLst>
          </p:cNvPr>
          <p:cNvSpPr/>
          <p:nvPr/>
        </p:nvSpPr>
        <p:spPr bwMode="auto">
          <a:xfrm>
            <a:off x="2057400" y="3886200"/>
            <a:ext cx="514350" cy="28575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4" name="Rectangle 3">
            <a:extLst>
              <a:ext uri="{FF2B5EF4-FFF2-40B4-BE49-F238E27FC236}">
                <a16:creationId xmlns:a16="http://schemas.microsoft.com/office/drawing/2014/main" id="{EFA4DB0C-393B-40E0-A665-7E899598444A}"/>
              </a:ext>
            </a:extLst>
          </p:cNvPr>
          <p:cNvSpPr/>
          <p:nvPr/>
        </p:nvSpPr>
        <p:spPr>
          <a:xfrm>
            <a:off x="4303544" y="3936228"/>
            <a:ext cx="1600200" cy="646331"/>
          </a:xfrm>
          <a:prstGeom prst="rect">
            <a:avLst/>
          </a:prstGeom>
        </p:spPr>
        <p:txBody>
          <a:bodyPr wrap="square">
            <a:spAutoFit/>
          </a:bodyPr>
          <a:lstStyle/>
          <a:p>
            <a:pPr algn="l"/>
            <a:r>
              <a:rPr lang="fr-FR" sz="1800" dirty="0">
                <a:solidFill>
                  <a:srgbClr val="FF0000"/>
                </a:solidFill>
              </a:rPr>
              <a:t>2: cliquer sur «envoyer»</a:t>
            </a:r>
          </a:p>
        </p:txBody>
      </p:sp>
      <p:sp>
        <p:nvSpPr>
          <p:cNvPr id="5" name="Rectangle 4">
            <a:extLst>
              <a:ext uri="{FF2B5EF4-FFF2-40B4-BE49-F238E27FC236}">
                <a16:creationId xmlns:a16="http://schemas.microsoft.com/office/drawing/2014/main" id="{443CC0D2-FBFA-4D05-A236-8A07064E72F2}"/>
              </a:ext>
            </a:extLst>
          </p:cNvPr>
          <p:cNvSpPr/>
          <p:nvPr/>
        </p:nvSpPr>
        <p:spPr bwMode="auto">
          <a:xfrm>
            <a:off x="2057400" y="3587650"/>
            <a:ext cx="3314700" cy="28575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6" name="Rectangle 5">
            <a:extLst>
              <a:ext uri="{FF2B5EF4-FFF2-40B4-BE49-F238E27FC236}">
                <a16:creationId xmlns:a16="http://schemas.microsoft.com/office/drawing/2014/main" id="{EECEC3DE-AB73-4B3E-9CD4-966CBAB97147}"/>
              </a:ext>
            </a:extLst>
          </p:cNvPr>
          <p:cNvSpPr/>
          <p:nvPr/>
        </p:nvSpPr>
        <p:spPr>
          <a:xfrm>
            <a:off x="3143251" y="3207694"/>
            <a:ext cx="2320588" cy="646331"/>
          </a:xfrm>
          <a:prstGeom prst="rect">
            <a:avLst/>
          </a:prstGeom>
        </p:spPr>
        <p:txBody>
          <a:bodyPr wrap="square">
            <a:spAutoFit/>
          </a:bodyPr>
          <a:lstStyle/>
          <a:p>
            <a:pPr algn="l"/>
            <a:r>
              <a:rPr lang="fr-FR" sz="1800" dirty="0">
                <a:solidFill>
                  <a:srgbClr val="FF0000"/>
                </a:solidFill>
              </a:rPr>
              <a:t>1: entrer un message</a:t>
            </a:r>
          </a:p>
        </p:txBody>
      </p:sp>
      <p:sp>
        <p:nvSpPr>
          <p:cNvPr id="8" name="Rectangle 4">
            <a:extLst>
              <a:ext uri="{FF2B5EF4-FFF2-40B4-BE49-F238E27FC236}">
                <a16:creationId xmlns:a16="http://schemas.microsoft.com/office/drawing/2014/main" id="{CC7B8F7F-82AA-459F-8EF6-B2C24D85EA8A}"/>
              </a:ext>
            </a:extLst>
          </p:cNvPr>
          <p:cNvSpPr txBox="1">
            <a:spLocks noChangeArrowheads="1"/>
          </p:cNvSpPr>
          <p:nvPr/>
        </p:nvSpPr>
        <p:spPr>
          <a:xfrm>
            <a:off x="800100"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Envoyer</a:t>
            </a:r>
            <a:r>
              <a:rPr lang="en-US" altLang="fr-FR" sz="4200" dirty="0">
                <a:solidFill>
                  <a:schemeClr val="bg1"/>
                </a:solidFill>
              </a:rPr>
              <a:t> un message</a:t>
            </a:r>
          </a:p>
        </p:txBody>
      </p:sp>
      <p:sp>
        <p:nvSpPr>
          <p:cNvPr id="9" name="TextBox 8">
            <a:extLst>
              <a:ext uri="{FF2B5EF4-FFF2-40B4-BE49-F238E27FC236}">
                <a16:creationId xmlns:a16="http://schemas.microsoft.com/office/drawing/2014/main" id="{EAF79E24-475F-4F50-88F1-E3A2DEE9D4ED}"/>
              </a:ext>
            </a:extLst>
          </p:cNvPr>
          <p:cNvSpPr txBox="1"/>
          <p:nvPr/>
        </p:nvSpPr>
        <p:spPr>
          <a:xfrm>
            <a:off x="8458200" y="6345428"/>
            <a:ext cx="533400" cy="461665"/>
          </a:xfrm>
          <a:prstGeom prst="rect">
            <a:avLst/>
          </a:prstGeom>
          <a:noFill/>
        </p:spPr>
        <p:txBody>
          <a:bodyPr wrap="square" rtlCol="0">
            <a:spAutoFit/>
          </a:bodyPr>
          <a:lstStyle/>
          <a:p>
            <a:r>
              <a:rPr lang="fr-FR" dirty="0"/>
              <a:t>56</a:t>
            </a:r>
          </a:p>
        </p:txBody>
      </p:sp>
    </p:spTree>
    <p:extLst>
      <p:ext uri="{BB962C8B-B14F-4D97-AF65-F5344CB8AC3E}">
        <p14:creationId xmlns:p14="http://schemas.microsoft.com/office/powerpoint/2010/main" val="2147144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59F21B6-24DF-4C13-A5EB-726B106450A3}"/>
              </a:ext>
            </a:extLst>
          </p:cNvPr>
          <p:cNvPicPr/>
          <p:nvPr/>
        </p:nvPicPr>
        <p:blipFill>
          <a:blip r:embed="rId2"/>
          <a:stretch>
            <a:fillRect/>
          </a:stretch>
        </p:blipFill>
        <p:spPr>
          <a:xfrm>
            <a:off x="1943100" y="3213198"/>
            <a:ext cx="5486400" cy="1034654"/>
          </a:xfrm>
          <a:prstGeom prst="rect">
            <a:avLst/>
          </a:prstGeom>
        </p:spPr>
      </p:pic>
      <p:sp>
        <p:nvSpPr>
          <p:cNvPr id="3" name="Rectangle 2">
            <a:extLst>
              <a:ext uri="{FF2B5EF4-FFF2-40B4-BE49-F238E27FC236}">
                <a16:creationId xmlns:a16="http://schemas.microsoft.com/office/drawing/2014/main" id="{279D13D7-01BD-407D-A890-8CE51524C520}"/>
              </a:ext>
            </a:extLst>
          </p:cNvPr>
          <p:cNvSpPr/>
          <p:nvPr/>
        </p:nvSpPr>
        <p:spPr bwMode="auto">
          <a:xfrm>
            <a:off x="2628900" y="3886200"/>
            <a:ext cx="1028700" cy="28575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4" name="ZoneTexte 3">
            <a:extLst>
              <a:ext uri="{FF2B5EF4-FFF2-40B4-BE49-F238E27FC236}">
                <a16:creationId xmlns:a16="http://schemas.microsoft.com/office/drawing/2014/main" id="{564FD680-A192-4700-8802-CC614686638E}"/>
              </a:ext>
            </a:extLst>
          </p:cNvPr>
          <p:cNvSpPr txBox="1"/>
          <p:nvPr/>
        </p:nvSpPr>
        <p:spPr>
          <a:xfrm>
            <a:off x="3886200" y="3860327"/>
            <a:ext cx="2114550" cy="923330"/>
          </a:xfrm>
          <a:prstGeom prst="rect">
            <a:avLst/>
          </a:prstGeom>
          <a:noFill/>
          <a:ln>
            <a:noFill/>
          </a:ln>
        </p:spPr>
        <p:txBody>
          <a:bodyPr wrap="square" rtlCol="0">
            <a:spAutoFit/>
          </a:bodyPr>
          <a:lstStyle/>
          <a:p>
            <a:pPr algn="l"/>
            <a:r>
              <a:rPr lang="fr-FR" sz="1800" dirty="0">
                <a:solidFill>
                  <a:srgbClr val="FF0000"/>
                </a:solidFill>
              </a:rPr>
              <a:t>3: cliquer sur «boite du discussion»</a:t>
            </a:r>
          </a:p>
        </p:txBody>
      </p:sp>
      <p:sp>
        <p:nvSpPr>
          <p:cNvPr id="5" name="Rectangle 4">
            <a:extLst>
              <a:ext uri="{FF2B5EF4-FFF2-40B4-BE49-F238E27FC236}">
                <a16:creationId xmlns:a16="http://schemas.microsoft.com/office/drawing/2014/main" id="{C530BC8B-0F2C-44C0-9E6D-29F15800796C}"/>
              </a:ext>
            </a:extLst>
          </p:cNvPr>
          <p:cNvSpPr txBox="1">
            <a:spLocks noChangeArrowheads="1"/>
          </p:cNvSpPr>
          <p:nvPr/>
        </p:nvSpPr>
        <p:spPr>
          <a:xfrm>
            <a:off x="381000"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Ouvrir</a:t>
            </a:r>
            <a:r>
              <a:rPr lang="en-US" altLang="fr-FR" sz="4200" dirty="0">
                <a:solidFill>
                  <a:schemeClr val="bg1"/>
                </a:solidFill>
              </a:rPr>
              <a:t> la </a:t>
            </a:r>
            <a:r>
              <a:rPr lang="en-US" altLang="fr-FR" sz="4200" dirty="0" err="1">
                <a:solidFill>
                  <a:schemeClr val="bg1"/>
                </a:solidFill>
              </a:rPr>
              <a:t>boite</a:t>
            </a:r>
            <a:r>
              <a:rPr lang="en-US" altLang="fr-FR" sz="4200" dirty="0">
                <a:solidFill>
                  <a:schemeClr val="bg1"/>
                </a:solidFill>
              </a:rPr>
              <a:t> du discussion</a:t>
            </a:r>
          </a:p>
        </p:txBody>
      </p:sp>
      <p:sp>
        <p:nvSpPr>
          <p:cNvPr id="6" name="TextBox 5">
            <a:extLst>
              <a:ext uri="{FF2B5EF4-FFF2-40B4-BE49-F238E27FC236}">
                <a16:creationId xmlns:a16="http://schemas.microsoft.com/office/drawing/2014/main" id="{0A3B9ABB-1FA8-4EFA-8D7D-5E4526E6F9B3}"/>
              </a:ext>
            </a:extLst>
          </p:cNvPr>
          <p:cNvSpPr txBox="1"/>
          <p:nvPr/>
        </p:nvSpPr>
        <p:spPr>
          <a:xfrm>
            <a:off x="8458200" y="6345428"/>
            <a:ext cx="533400" cy="461665"/>
          </a:xfrm>
          <a:prstGeom prst="rect">
            <a:avLst/>
          </a:prstGeom>
          <a:noFill/>
        </p:spPr>
        <p:txBody>
          <a:bodyPr wrap="square" rtlCol="0">
            <a:spAutoFit/>
          </a:bodyPr>
          <a:lstStyle/>
          <a:p>
            <a:r>
              <a:rPr lang="fr-FR" dirty="0"/>
              <a:t>57</a:t>
            </a:r>
          </a:p>
        </p:txBody>
      </p:sp>
    </p:spTree>
    <p:extLst>
      <p:ext uri="{BB962C8B-B14F-4D97-AF65-F5344CB8AC3E}">
        <p14:creationId xmlns:p14="http://schemas.microsoft.com/office/powerpoint/2010/main" val="38968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46BBC0A-6D63-402A-A62A-BF068CB6388F}"/>
              </a:ext>
            </a:extLst>
          </p:cNvPr>
          <p:cNvPicPr/>
          <p:nvPr/>
        </p:nvPicPr>
        <p:blipFill>
          <a:blip r:embed="rId2"/>
          <a:stretch>
            <a:fillRect/>
          </a:stretch>
        </p:blipFill>
        <p:spPr>
          <a:xfrm>
            <a:off x="2000250" y="2914650"/>
            <a:ext cx="5017770" cy="1578531"/>
          </a:xfrm>
          <a:prstGeom prst="rect">
            <a:avLst/>
          </a:prstGeom>
        </p:spPr>
      </p:pic>
      <p:sp>
        <p:nvSpPr>
          <p:cNvPr id="3" name="Rectangle 2">
            <a:extLst>
              <a:ext uri="{FF2B5EF4-FFF2-40B4-BE49-F238E27FC236}">
                <a16:creationId xmlns:a16="http://schemas.microsoft.com/office/drawing/2014/main" id="{052C327E-4705-41E0-BC79-280F72BFECCB}"/>
              </a:ext>
            </a:extLst>
          </p:cNvPr>
          <p:cNvSpPr/>
          <p:nvPr/>
        </p:nvSpPr>
        <p:spPr bwMode="auto">
          <a:xfrm>
            <a:off x="2057401" y="3429000"/>
            <a:ext cx="1169513" cy="285750"/>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4" name="Rectangle 3">
            <a:extLst>
              <a:ext uri="{FF2B5EF4-FFF2-40B4-BE49-F238E27FC236}">
                <a16:creationId xmlns:a16="http://schemas.microsoft.com/office/drawing/2014/main" id="{ADE721B3-1BDE-4166-BA6B-22E6BEFBA739}"/>
              </a:ext>
            </a:extLst>
          </p:cNvPr>
          <p:cNvSpPr/>
          <p:nvPr/>
        </p:nvSpPr>
        <p:spPr>
          <a:xfrm>
            <a:off x="3226914" y="3255877"/>
            <a:ext cx="1573687" cy="646331"/>
          </a:xfrm>
          <a:prstGeom prst="rect">
            <a:avLst/>
          </a:prstGeom>
        </p:spPr>
        <p:txBody>
          <a:bodyPr wrap="square">
            <a:spAutoFit/>
          </a:bodyPr>
          <a:lstStyle/>
          <a:p>
            <a:pPr algn="l"/>
            <a:r>
              <a:rPr lang="fr-FR" sz="1800" dirty="0">
                <a:solidFill>
                  <a:srgbClr val="FF0000"/>
                </a:solidFill>
              </a:rPr>
              <a:t>Affichage du message</a:t>
            </a:r>
          </a:p>
        </p:txBody>
      </p:sp>
      <p:sp>
        <p:nvSpPr>
          <p:cNvPr id="6" name="Rectangle 4">
            <a:extLst>
              <a:ext uri="{FF2B5EF4-FFF2-40B4-BE49-F238E27FC236}">
                <a16:creationId xmlns:a16="http://schemas.microsoft.com/office/drawing/2014/main" id="{0F83B905-2182-4AD4-93A5-12AF6BBA29C4}"/>
              </a:ext>
            </a:extLst>
          </p:cNvPr>
          <p:cNvSpPr txBox="1">
            <a:spLocks noChangeArrowheads="1"/>
          </p:cNvSpPr>
          <p:nvPr/>
        </p:nvSpPr>
        <p:spPr>
          <a:xfrm>
            <a:off x="616361"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Afficher</a:t>
            </a:r>
            <a:r>
              <a:rPr lang="en-US" altLang="fr-FR" sz="4200" dirty="0">
                <a:solidFill>
                  <a:schemeClr val="bg1"/>
                </a:solidFill>
              </a:rPr>
              <a:t> la discussion</a:t>
            </a:r>
          </a:p>
        </p:txBody>
      </p:sp>
      <p:sp>
        <p:nvSpPr>
          <p:cNvPr id="7" name="TextBox 6">
            <a:extLst>
              <a:ext uri="{FF2B5EF4-FFF2-40B4-BE49-F238E27FC236}">
                <a16:creationId xmlns:a16="http://schemas.microsoft.com/office/drawing/2014/main" id="{135EBEDA-8D33-4F3C-A9CC-2D91E8FF6CEE}"/>
              </a:ext>
            </a:extLst>
          </p:cNvPr>
          <p:cNvSpPr txBox="1"/>
          <p:nvPr/>
        </p:nvSpPr>
        <p:spPr>
          <a:xfrm>
            <a:off x="8458200" y="6345428"/>
            <a:ext cx="533400" cy="461665"/>
          </a:xfrm>
          <a:prstGeom prst="rect">
            <a:avLst/>
          </a:prstGeom>
          <a:noFill/>
        </p:spPr>
        <p:txBody>
          <a:bodyPr wrap="square" rtlCol="0">
            <a:spAutoFit/>
          </a:bodyPr>
          <a:lstStyle/>
          <a:p>
            <a:r>
              <a:rPr lang="fr-FR" dirty="0"/>
              <a:t>58</a:t>
            </a:r>
          </a:p>
        </p:txBody>
      </p:sp>
    </p:spTree>
    <p:extLst>
      <p:ext uri="{BB962C8B-B14F-4D97-AF65-F5344CB8AC3E}">
        <p14:creationId xmlns:p14="http://schemas.microsoft.com/office/powerpoint/2010/main" val="44616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E5997-C3CB-47EC-967D-71D3824E74C8}"/>
              </a:ext>
            </a:extLst>
          </p:cNvPr>
          <p:cNvPicPr>
            <a:picLocks noChangeAspect="1"/>
          </p:cNvPicPr>
          <p:nvPr/>
        </p:nvPicPr>
        <p:blipFill>
          <a:blip r:embed="rId2"/>
          <a:stretch>
            <a:fillRect/>
          </a:stretch>
        </p:blipFill>
        <p:spPr>
          <a:xfrm>
            <a:off x="1066801" y="1516800"/>
            <a:ext cx="2144694" cy="5083505"/>
          </a:xfrm>
          <a:prstGeom prst="rect">
            <a:avLst/>
          </a:prstGeom>
        </p:spPr>
      </p:pic>
      <p:pic>
        <p:nvPicPr>
          <p:cNvPr id="5" name="Picture 4">
            <a:extLst>
              <a:ext uri="{FF2B5EF4-FFF2-40B4-BE49-F238E27FC236}">
                <a16:creationId xmlns:a16="http://schemas.microsoft.com/office/drawing/2014/main" id="{DF843108-0051-45B9-A77A-3AB5FD69D385}"/>
              </a:ext>
            </a:extLst>
          </p:cNvPr>
          <p:cNvPicPr>
            <a:picLocks noChangeAspect="1"/>
          </p:cNvPicPr>
          <p:nvPr/>
        </p:nvPicPr>
        <p:blipFill rotWithShape="1">
          <a:blip r:embed="rId3"/>
          <a:srcRect t="22504"/>
          <a:stretch/>
        </p:blipFill>
        <p:spPr>
          <a:xfrm>
            <a:off x="3539107" y="1542835"/>
            <a:ext cx="2309380" cy="5074852"/>
          </a:xfrm>
          <a:prstGeom prst="rect">
            <a:avLst/>
          </a:prstGeom>
        </p:spPr>
      </p:pic>
      <p:pic>
        <p:nvPicPr>
          <p:cNvPr id="6" name="Picture 5">
            <a:extLst>
              <a:ext uri="{FF2B5EF4-FFF2-40B4-BE49-F238E27FC236}">
                <a16:creationId xmlns:a16="http://schemas.microsoft.com/office/drawing/2014/main" id="{FDBD9FFD-DE09-45C2-885E-14FB3CB411D4}"/>
              </a:ext>
            </a:extLst>
          </p:cNvPr>
          <p:cNvPicPr>
            <a:picLocks noChangeAspect="1"/>
          </p:cNvPicPr>
          <p:nvPr/>
        </p:nvPicPr>
        <p:blipFill>
          <a:blip r:embed="rId4"/>
          <a:stretch>
            <a:fillRect/>
          </a:stretch>
        </p:blipFill>
        <p:spPr>
          <a:xfrm>
            <a:off x="6157460" y="1516800"/>
            <a:ext cx="1753953" cy="2514858"/>
          </a:xfrm>
          <a:prstGeom prst="rect">
            <a:avLst/>
          </a:prstGeom>
        </p:spPr>
      </p:pic>
      <p:sp>
        <p:nvSpPr>
          <p:cNvPr id="7" name="Rectangle 4">
            <a:extLst>
              <a:ext uri="{FF2B5EF4-FFF2-40B4-BE49-F238E27FC236}">
                <a16:creationId xmlns:a16="http://schemas.microsoft.com/office/drawing/2014/main" id="{7241EEEE-EF22-4E8B-979D-5CE5EB57A71E}"/>
              </a:ext>
            </a:extLst>
          </p:cNvPr>
          <p:cNvSpPr>
            <a:spLocks noGrp="1" noChangeArrowheads="1"/>
          </p:cNvSpPr>
          <p:nvPr>
            <p:ph type="title"/>
          </p:nvPr>
        </p:nvSpPr>
        <p:spPr>
          <a:xfrm>
            <a:off x="522647" y="277091"/>
            <a:ext cx="7315200" cy="715963"/>
          </a:xfrm>
        </p:spPr>
        <p:txBody>
          <a:bodyPr/>
          <a:lstStyle/>
          <a:p>
            <a:pPr algn="ctr"/>
            <a:r>
              <a:rPr lang="fr-FR" altLang="fr-FR" sz="4200" dirty="0">
                <a:solidFill>
                  <a:schemeClr val="bg1"/>
                </a:solidFill>
              </a:rPr>
              <a:t>Structure de l’application </a:t>
            </a:r>
            <a:endParaRPr lang="ru-RU" altLang="fr-FR" sz="4200" dirty="0">
              <a:solidFill>
                <a:schemeClr val="bg1"/>
              </a:solidFill>
            </a:endParaRPr>
          </a:p>
        </p:txBody>
      </p:sp>
      <p:sp>
        <p:nvSpPr>
          <p:cNvPr id="8" name="TextBox 7">
            <a:extLst>
              <a:ext uri="{FF2B5EF4-FFF2-40B4-BE49-F238E27FC236}">
                <a16:creationId xmlns:a16="http://schemas.microsoft.com/office/drawing/2014/main" id="{E6516B31-192F-4A70-8B30-568B721742E4}"/>
              </a:ext>
            </a:extLst>
          </p:cNvPr>
          <p:cNvSpPr txBox="1"/>
          <p:nvPr/>
        </p:nvSpPr>
        <p:spPr>
          <a:xfrm>
            <a:off x="1066801" y="1055135"/>
            <a:ext cx="2144694" cy="461665"/>
          </a:xfrm>
          <a:prstGeom prst="rect">
            <a:avLst/>
          </a:prstGeom>
          <a:noFill/>
        </p:spPr>
        <p:txBody>
          <a:bodyPr wrap="square" rtlCol="0">
            <a:spAutoFit/>
          </a:bodyPr>
          <a:lstStyle/>
          <a:p>
            <a:pPr algn="ctr"/>
            <a:r>
              <a:rPr lang="fr-FR" dirty="0"/>
              <a:t>Servlets</a:t>
            </a:r>
          </a:p>
        </p:txBody>
      </p:sp>
      <p:sp>
        <p:nvSpPr>
          <p:cNvPr id="9" name="TextBox 8">
            <a:extLst>
              <a:ext uri="{FF2B5EF4-FFF2-40B4-BE49-F238E27FC236}">
                <a16:creationId xmlns:a16="http://schemas.microsoft.com/office/drawing/2014/main" id="{0EB14858-17E8-4365-9488-5A94032C4976}"/>
              </a:ext>
            </a:extLst>
          </p:cNvPr>
          <p:cNvSpPr txBox="1"/>
          <p:nvPr/>
        </p:nvSpPr>
        <p:spPr>
          <a:xfrm>
            <a:off x="3581400" y="1055135"/>
            <a:ext cx="2144694" cy="461665"/>
          </a:xfrm>
          <a:prstGeom prst="rect">
            <a:avLst/>
          </a:prstGeom>
          <a:noFill/>
        </p:spPr>
        <p:txBody>
          <a:bodyPr wrap="square" rtlCol="0">
            <a:spAutoFit/>
          </a:bodyPr>
          <a:lstStyle/>
          <a:p>
            <a:pPr algn="ctr"/>
            <a:r>
              <a:rPr lang="fr-FR" dirty="0"/>
              <a:t>JSP</a:t>
            </a:r>
          </a:p>
        </p:txBody>
      </p:sp>
      <p:sp>
        <p:nvSpPr>
          <p:cNvPr id="10" name="TextBox 9">
            <a:extLst>
              <a:ext uri="{FF2B5EF4-FFF2-40B4-BE49-F238E27FC236}">
                <a16:creationId xmlns:a16="http://schemas.microsoft.com/office/drawing/2014/main" id="{301D1AD6-E210-49F6-A921-77C2F72BA984}"/>
              </a:ext>
            </a:extLst>
          </p:cNvPr>
          <p:cNvSpPr txBox="1"/>
          <p:nvPr/>
        </p:nvSpPr>
        <p:spPr>
          <a:xfrm>
            <a:off x="5913109" y="1055135"/>
            <a:ext cx="2144694" cy="461665"/>
          </a:xfrm>
          <a:prstGeom prst="rect">
            <a:avLst/>
          </a:prstGeom>
          <a:noFill/>
        </p:spPr>
        <p:txBody>
          <a:bodyPr wrap="square" rtlCol="0">
            <a:spAutoFit/>
          </a:bodyPr>
          <a:lstStyle/>
          <a:p>
            <a:pPr algn="ctr"/>
            <a:r>
              <a:rPr lang="fr-FR" dirty="0"/>
              <a:t>Class</a:t>
            </a:r>
          </a:p>
        </p:txBody>
      </p:sp>
      <p:pic>
        <p:nvPicPr>
          <p:cNvPr id="11" name="Picture 10">
            <a:extLst>
              <a:ext uri="{FF2B5EF4-FFF2-40B4-BE49-F238E27FC236}">
                <a16:creationId xmlns:a16="http://schemas.microsoft.com/office/drawing/2014/main" id="{BFEAD5E2-9A48-4C90-859C-93C459ACA7EE}"/>
              </a:ext>
            </a:extLst>
          </p:cNvPr>
          <p:cNvPicPr>
            <a:picLocks noChangeAspect="1"/>
          </p:cNvPicPr>
          <p:nvPr/>
        </p:nvPicPr>
        <p:blipFill rotWithShape="1">
          <a:blip r:embed="rId5"/>
          <a:srcRect t="63710"/>
          <a:stretch/>
        </p:blipFill>
        <p:spPr>
          <a:xfrm>
            <a:off x="6195348" y="5937603"/>
            <a:ext cx="1632044" cy="662702"/>
          </a:xfrm>
          <a:prstGeom prst="rect">
            <a:avLst/>
          </a:prstGeom>
        </p:spPr>
      </p:pic>
      <p:pic>
        <p:nvPicPr>
          <p:cNvPr id="12" name="Picture 11">
            <a:extLst>
              <a:ext uri="{FF2B5EF4-FFF2-40B4-BE49-F238E27FC236}">
                <a16:creationId xmlns:a16="http://schemas.microsoft.com/office/drawing/2014/main" id="{35483833-677C-4CC3-A70C-6DCD2A90E305}"/>
              </a:ext>
            </a:extLst>
          </p:cNvPr>
          <p:cNvPicPr>
            <a:picLocks noChangeAspect="1"/>
          </p:cNvPicPr>
          <p:nvPr/>
        </p:nvPicPr>
        <p:blipFill rotWithShape="1">
          <a:blip r:embed="rId5"/>
          <a:srcRect b="42034"/>
          <a:stretch/>
        </p:blipFill>
        <p:spPr>
          <a:xfrm>
            <a:off x="6157460" y="4419600"/>
            <a:ext cx="1707820" cy="1107679"/>
          </a:xfrm>
          <a:prstGeom prst="rect">
            <a:avLst/>
          </a:prstGeom>
        </p:spPr>
      </p:pic>
      <p:sp>
        <p:nvSpPr>
          <p:cNvPr id="13" name="TextBox 12">
            <a:extLst>
              <a:ext uri="{FF2B5EF4-FFF2-40B4-BE49-F238E27FC236}">
                <a16:creationId xmlns:a16="http://schemas.microsoft.com/office/drawing/2014/main" id="{2E942F6D-2AD5-46B9-9A3B-7C009A64AC57}"/>
              </a:ext>
            </a:extLst>
          </p:cNvPr>
          <p:cNvSpPr txBox="1"/>
          <p:nvPr/>
        </p:nvSpPr>
        <p:spPr>
          <a:xfrm>
            <a:off x="5962089" y="3962400"/>
            <a:ext cx="2144694" cy="461665"/>
          </a:xfrm>
          <a:prstGeom prst="rect">
            <a:avLst/>
          </a:prstGeom>
          <a:noFill/>
        </p:spPr>
        <p:txBody>
          <a:bodyPr wrap="square" rtlCol="0">
            <a:spAutoFit/>
          </a:bodyPr>
          <a:lstStyle/>
          <a:p>
            <a:pPr algn="ctr"/>
            <a:r>
              <a:rPr lang="fr-FR" dirty="0"/>
              <a:t>JS</a:t>
            </a:r>
          </a:p>
        </p:txBody>
      </p:sp>
      <p:sp>
        <p:nvSpPr>
          <p:cNvPr id="14" name="TextBox 13">
            <a:extLst>
              <a:ext uri="{FF2B5EF4-FFF2-40B4-BE49-F238E27FC236}">
                <a16:creationId xmlns:a16="http://schemas.microsoft.com/office/drawing/2014/main" id="{1B84BE23-9134-423B-99D4-A86558106A69}"/>
              </a:ext>
            </a:extLst>
          </p:cNvPr>
          <p:cNvSpPr txBox="1"/>
          <p:nvPr/>
        </p:nvSpPr>
        <p:spPr>
          <a:xfrm>
            <a:off x="5917851" y="5481169"/>
            <a:ext cx="2144694" cy="461665"/>
          </a:xfrm>
          <a:prstGeom prst="rect">
            <a:avLst/>
          </a:prstGeom>
          <a:noFill/>
        </p:spPr>
        <p:txBody>
          <a:bodyPr wrap="square" rtlCol="0">
            <a:spAutoFit/>
          </a:bodyPr>
          <a:lstStyle/>
          <a:p>
            <a:pPr algn="ctr"/>
            <a:r>
              <a:rPr lang="fr-FR" dirty="0"/>
              <a:t>CSS</a:t>
            </a:r>
          </a:p>
        </p:txBody>
      </p:sp>
      <p:sp>
        <p:nvSpPr>
          <p:cNvPr id="15" name="TextBox 14">
            <a:extLst>
              <a:ext uri="{FF2B5EF4-FFF2-40B4-BE49-F238E27FC236}">
                <a16:creationId xmlns:a16="http://schemas.microsoft.com/office/drawing/2014/main" id="{A75FC97A-A52C-46EF-AB5E-F3C755AE44E0}"/>
              </a:ext>
            </a:extLst>
          </p:cNvPr>
          <p:cNvSpPr txBox="1"/>
          <p:nvPr/>
        </p:nvSpPr>
        <p:spPr>
          <a:xfrm>
            <a:off x="8534400" y="6345428"/>
            <a:ext cx="457200" cy="461665"/>
          </a:xfrm>
          <a:prstGeom prst="rect">
            <a:avLst/>
          </a:prstGeom>
          <a:noFill/>
        </p:spPr>
        <p:txBody>
          <a:bodyPr wrap="square" rtlCol="0">
            <a:spAutoFit/>
          </a:bodyPr>
          <a:lstStyle/>
          <a:p>
            <a:r>
              <a:rPr lang="fr-FR" dirty="0"/>
              <a:t>5</a:t>
            </a:r>
          </a:p>
        </p:txBody>
      </p:sp>
    </p:spTree>
    <p:extLst>
      <p:ext uri="{BB962C8B-B14F-4D97-AF65-F5344CB8AC3E}">
        <p14:creationId xmlns:p14="http://schemas.microsoft.com/office/powerpoint/2010/main" val="2462677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D9F4453-1C05-4174-8193-773ADED9A66B}"/>
              </a:ext>
            </a:extLst>
          </p:cNvPr>
          <p:cNvPicPr/>
          <p:nvPr/>
        </p:nvPicPr>
        <p:blipFill>
          <a:blip r:embed="rId2"/>
          <a:stretch>
            <a:fillRect/>
          </a:stretch>
        </p:blipFill>
        <p:spPr>
          <a:xfrm>
            <a:off x="1885950" y="2834524"/>
            <a:ext cx="5189220" cy="1546622"/>
          </a:xfrm>
          <a:prstGeom prst="rect">
            <a:avLst/>
          </a:prstGeom>
        </p:spPr>
      </p:pic>
      <p:sp>
        <p:nvSpPr>
          <p:cNvPr id="3" name="Rectangle 2">
            <a:extLst>
              <a:ext uri="{FF2B5EF4-FFF2-40B4-BE49-F238E27FC236}">
                <a16:creationId xmlns:a16="http://schemas.microsoft.com/office/drawing/2014/main" id="{5141DE82-9314-4E30-AD72-EC78DE8782DB}"/>
              </a:ext>
            </a:extLst>
          </p:cNvPr>
          <p:cNvSpPr/>
          <p:nvPr/>
        </p:nvSpPr>
        <p:spPr bwMode="auto">
          <a:xfrm>
            <a:off x="1943100" y="3607834"/>
            <a:ext cx="514350" cy="323495"/>
          </a:xfrm>
          <a:prstGeom prst="rect">
            <a:avLst/>
          </a:prstGeom>
          <a:noFill/>
          <a:ln w="190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a:endParaRPr lang="fr-FR" sz="1800"/>
          </a:p>
        </p:txBody>
      </p:sp>
      <p:sp>
        <p:nvSpPr>
          <p:cNvPr id="4" name="Rectangle 3">
            <a:extLst>
              <a:ext uri="{FF2B5EF4-FFF2-40B4-BE49-F238E27FC236}">
                <a16:creationId xmlns:a16="http://schemas.microsoft.com/office/drawing/2014/main" id="{AF351706-77A0-466E-AA75-294841712CF8}"/>
              </a:ext>
            </a:extLst>
          </p:cNvPr>
          <p:cNvSpPr/>
          <p:nvPr/>
        </p:nvSpPr>
        <p:spPr>
          <a:xfrm>
            <a:off x="2800351" y="3146335"/>
            <a:ext cx="1473610" cy="923330"/>
          </a:xfrm>
          <a:prstGeom prst="rect">
            <a:avLst/>
          </a:prstGeom>
        </p:spPr>
        <p:txBody>
          <a:bodyPr wrap="square">
            <a:spAutoFit/>
          </a:bodyPr>
          <a:lstStyle/>
          <a:p>
            <a:pPr algn="l"/>
            <a:r>
              <a:rPr lang="fr-FR" sz="1800" dirty="0">
                <a:solidFill>
                  <a:srgbClr val="FF0000"/>
                </a:solidFill>
              </a:rPr>
              <a:t>4: cliquer sur «supprimer»</a:t>
            </a:r>
          </a:p>
        </p:txBody>
      </p:sp>
      <p:sp>
        <p:nvSpPr>
          <p:cNvPr id="5" name="Rectangle 4">
            <a:extLst>
              <a:ext uri="{FF2B5EF4-FFF2-40B4-BE49-F238E27FC236}">
                <a16:creationId xmlns:a16="http://schemas.microsoft.com/office/drawing/2014/main" id="{56FD3F3F-7B77-4463-AF93-7BDDD7AB19B6}"/>
              </a:ext>
            </a:extLst>
          </p:cNvPr>
          <p:cNvSpPr txBox="1">
            <a:spLocks noChangeArrowheads="1"/>
          </p:cNvSpPr>
          <p:nvPr/>
        </p:nvSpPr>
        <p:spPr>
          <a:xfrm>
            <a:off x="616361"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Supprimer</a:t>
            </a:r>
            <a:r>
              <a:rPr lang="en-US" altLang="fr-FR" sz="4200" dirty="0">
                <a:solidFill>
                  <a:schemeClr val="bg1"/>
                </a:solidFill>
              </a:rPr>
              <a:t> un message</a:t>
            </a:r>
          </a:p>
        </p:txBody>
      </p:sp>
      <p:sp>
        <p:nvSpPr>
          <p:cNvPr id="6" name="TextBox 5">
            <a:extLst>
              <a:ext uri="{FF2B5EF4-FFF2-40B4-BE49-F238E27FC236}">
                <a16:creationId xmlns:a16="http://schemas.microsoft.com/office/drawing/2014/main" id="{889B7262-95AC-4562-BB72-DAF2A7FD1C0D}"/>
              </a:ext>
            </a:extLst>
          </p:cNvPr>
          <p:cNvSpPr txBox="1"/>
          <p:nvPr/>
        </p:nvSpPr>
        <p:spPr>
          <a:xfrm>
            <a:off x="8458200" y="6345428"/>
            <a:ext cx="533400" cy="461665"/>
          </a:xfrm>
          <a:prstGeom prst="rect">
            <a:avLst/>
          </a:prstGeom>
          <a:noFill/>
        </p:spPr>
        <p:txBody>
          <a:bodyPr wrap="square" rtlCol="0">
            <a:spAutoFit/>
          </a:bodyPr>
          <a:lstStyle/>
          <a:p>
            <a:r>
              <a:rPr lang="fr-FR" dirty="0"/>
              <a:t>59</a:t>
            </a:r>
          </a:p>
        </p:txBody>
      </p:sp>
    </p:spTree>
    <p:extLst>
      <p:ext uri="{BB962C8B-B14F-4D97-AF65-F5344CB8AC3E}">
        <p14:creationId xmlns:p14="http://schemas.microsoft.com/office/powerpoint/2010/main" val="917357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F386429-2230-46DB-BD6D-BA5E444889BA}"/>
              </a:ext>
            </a:extLst>
          </p:cNvPr>
          <p:cNvPicPr/>
          <p:nvPr/>
        </p:nvPicPr>
        <p:blipFill>
          <a:blip r:embed="rId2"/>
          <a:stretch>
            <a:fillRect/>
          </a:stretch>
        </p:blipFill>
        <p:spPr>
          <a:xfrm>
            <a:off x="2000250" y="3143250"/>
            <a:ext cx="5314950" cy="1143000"/>
          </a:xfrm>
          <a:prstGeom prst="rect">
            <a:avLst/>
          </a:prstGeom>
        </p:spPr>
      </p:pic>
      <p:sp>
        <p:nvSpPr>
          <p:cNvPr id="4" name="Rectangle 3">
            <a:extLst>
              <a:ext uri="{FF2B5EF4-FFF2-40B4-BE49-F238E27FC236}">
                <a16:creationId xmlns:a16="http://schemas.microsoft.com/office/drawing/2014/main" id="{98F45DBC-FB00-40B1-B7F8-FAC2D782349C}"/>
              </a:ext>
            </a:extLst>
          </p:cNvPr>
          <p:cNvSpPr/>
          <p:nvPr/>
        </p:nvSpPr>
        <p:spPr>
          <a:xfrm>
            <a:off x="5257801" y="3314701"/>
            <a:ext cx="1573687" cy="646331"/>
          </a:xfrm>
          <a:prstGeom prst="rect">
            <a:avLst/>
          </a:prstGeom>
        </p:spPr>
        <p:txBody>
          <a:bodyPr wrap="square">
            <a:spAutoFit/>
          </a:bodyPr>
          <a:lstStyle/>
          <a:p>
            <a:pPr algn="l"/>
            <a:r>
              <a:rPr lang="fr-FR" sz="1800" dirty="0">
                <a:solidFill>
                  <a:srgbClr val="FF0000"/>
                </a:solidFill>
              </a:rPr>
              <a:t>suppression du message</a:t>
            </a:r>
          </a:p>
        </p:txBody>
      </p:sp>
      <p:sp>
        <p:nvSpPr>
          <p:cNvPr id="5" name="Rectangle 4">
            <a:extLst>
              <a:ext uri="{FF2B5EF4-FFF2-40B4-BE49-F238E27FC236}">
                <a16:creationId xmlns:a16="http://schemas.microsoft.com/office/drawing/2014/main" id="{9BD10D64-E44E-4578-811C-66E81A0892D8}"/>
              </a:ext>
            </a:extLst>
          </p:cNvPr>
          <p:cNvSpPr txBox="1">
            <a:spLocks noChangeArrowheads="1"/>
          </p:cNvSpPr>
          <p:nvPr/>
        </p:nvSpPr>
        <p:spPr>
          <a:xfrm>
            <a:off x="616361" y="304800"/>
            <a:ext cx="7315200" cy="715963"/>
          </a:xfrm>
          <a:prstGeom prst="rect">
            <a:avLst/>
          </a:prstGeom>
        </p:spPr>
        <p:txBody>
          <a:bodyPr/>
          <a:lst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a:lstStyle>
          <a:p>
            <a:pPr algn="ctr"/>
            <a:r>
              <a:rPr lang="en-US" altLang="fr-FR" sz="4200" dirty="0" err="1">
                <a:solidFill>
                  <a:schemeClr val="bg1"/>
                </a:solidFill>
              </a:rPr>
              <a:t>Supprimer</a:t>
            </a:r>
            <a:r>
              <a:rPr lang="en-US" altLang="fr-FR" sz="4200" dirty="0">
                <a:solidFill>
                  <a:schemeClr val="bg1"/>
                </a:solidFill>
              </a:rPr>
              <a:t> un message</a:t>
            </a:r>
          </a:p>
        </p:txBody>
      </p:sp>
      <p:sp>
        <p:nvSpPr>
          <p:cNvPr id="6" name="TextBox 5">
            <a:extLst>
              <a:ext uri="{FF2B5EF4-FFF2-40B4-BE49-F238E27FC236}">
                <a16:creationId xmlns:a16="http://schemas.microsoft.com/office/drawing/2014/main" id="{680E689E-DAE0-4601-BC3E-F7B908BEDB2C}"/>
              </a:ext>
            </a:extLst>
          </p:cNvPr>
          <p:cNvSpPr txBox="1"/>
          <p:nvPr/>
        </p:nvSpPr>
        <p:spPr>
          <a:xfrm>
            <a:off x="8458200" y="6345428"/>
            <a:ext cx="533400" cy="461665"/>
          </a:xfrm>
          <a:prstGeom prst="rect">
            <a:avLst/>
          </a:prstGeom>
          <a:noFill/>
        </p:spPr>
        <p:txBody>
          <a:bodyPr wrap="square" rtlCol="0">
            <a:spAutoFit/>
          </a:bodyPr>
          <a:lstStyle/>
          <a:p>
            <a:r>
              <a:rPr lang="fr-FR" dirty="0"/>
              <a:t>60</a:t>
            </a:r>
          </a:p>
        </p:txBody>
      </p:sp>
    </p:spTree>
    <p:extLst>
      <p:ext uri="{BB962C8B-B14F-4D97-AF65-F5344CB8AC3E}">
        <p14:creationId xmlns:p14="http://schemas.microsoft.com/office/powerpoint/2010/main" val="3526765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3053AD7-A12B-4CEC-9CAE-492C61E58EE6}"/>
              </a:ext>
            </a:extLst>
          </p:cNvPr>
          <p:cNvPicPr/>
          <p:nvPr/>
        </p:nvPicPr>
        <p:blipFill>
          <a:blip r:embed="rId2" cstate="print"/>
          <a:srcRect/>
          <a:stretch>
            <a:fillRect/>
          </a:stretch>
        </p:blipFill>
        <p:spPr bwMode="auto">
          <a:xfrm>
            <a:off x="914400" y="2743200"/>
            <a:ext cx="6675755" cy="2033588"/>
          </a:xfrm>
          <a:prstGeom prst="rect">
            <a:avLst/>
          </a:prstGeom>
          <a:noFill/>
          <a:ln w="9525">
            <a:noFill/>
            <a:miter lim="800000"/>
            <a:headEnd/>
            <a:tailEnd/>
          </a:ln>
        </p:spPr>
      </p:pic>
      <p:sp>
        <p:nvSpPr>
          <p:cNvPr id="3" name="Rectangle 2">
            <a:extLst>
              <a:ext uri="{FF2B5EF4-FFF2-40B4-BE49-F238E27FC236}">
                <a16:creationId xmlns:a16="http://schemas.microsoft.com/office/drawing/2014/main" id="{CF50EAFB-577E-4E9F-BE20-79D40C059E5F}"/>
              </a:ext>
            </a:extLst>
          </p:cNvPr>
          <p:cNvSpPr/>
          <p:nvPr/>
        </p:nvSpPr>
        <p:spPr bwMode="auto">
          <a:xfrm>
            <a:off x="5867400" y="2895600"/>
            <a:ext cx="1559351" cy="5334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90F65B89-46C9-48A5-87D6-6341EA396854}"/>
              </a:ext>
            </a:extLst>
          </p:cNvPr>
          <p:cNvSpPr/>
          <p:nvPr/>
        </p:nvSpPr>
        <p:spPr>
          <a:xfrm>
            <a:off x="5562600" y="1836003"/>
            <a:ext cx="2479250" cy="830997"/>
          </a:xfrm>
          <a:prstGeom prst="rect">
            <a:avLst/>
          </a:prstGeom>
        </p:spPr>
        <p:txBody>
          <a:bodyPr wrap="square">
            <a:spAutoFit/>
          </a:bodyPr>
          <a:lstStyle/>
          <a:p>
            <a:pPr algn="l"/>
            <a:r>
              <a:rPr lang="fr-FR" dirty="0">
                <a:solidFill>
                  <a:srgbClr val="FF0000"/>
                </a:solidFill>
              </a:rPr>
              <a:t>1: cliquer sur « se connecter »</a:t>
            </a:r>
          </a:p>
        </p:txBody>
      </p:sp>
      <p:sp>
        <p:nvSpPr>
          <p:cNvPr id="6" name="Rectangle 5">
            <a:extLst>
              <a:ext uri="{FF2B5EF4-FFF2-40B4-BE49-F238E27FC236}">
                <a16:creationId xmlns:a16="http://schemas.microsoft.com/office/drawing/2014/main" id="{40BDA48B-F5E9-46CF-B68B-C803ED2241F4}"/>
              </a:ext>
            </a:extLst>
          </p:cNvPr>
          <p:cNvSpPr/>
          <p:nvPr/>
        </p:nvSpPr>
        <p:spPr>
          <a:xfrm>
            <a:off x="-228600" y="304800"/>
            <a:ext cx="7944911" cy="738664"/>
          </a:xfrm>
          <a:prstGeom prst="rect">
            <a:avLst/>
          </a:prstGeom>
        </p:spPr>
        <p:txBody>
          <a:bodyPr wrap="square">
            <a:spAutoFit/>
          </a:bodyPr>
          <a:lstStyle/>
          <a:p>
            <a:pPr algn="ctr"/>
            <a:r>
              <a:rPr lang="en-US" sz="4200" dirty="0">
                <a:solidFill>
                  <a:schemeClr val="bg1"/>
                </a:solidFill>
                <a:latin typeface="+mj-lt"/>
                <a:ea typeface="+mj-ea"/>
                <a:cs typeface="+mj-cs"/>
              </a:rPr>
              <a:t>Connection au </a:t>
            </a:r>
            <a:r>
              <a:rPr lang="en-US" sz="4200" dirty="0" err="1">
                <a:solidFill>
                  <a:schemeClr val="bg1"/>
                </a:solidFill>
                <a:latin typeface="+mj-lt"/>
                <a:ea typeface="+mj-ea"/>
                <a:cs typeface="+mj-cs"/>
              </a:rPr>
              <a:t>compte</a:t>
            </a:r>
            <a:r>
              <a:rPr lang="en-US" sz="4200" dirty="0">
                <a:solidFill>
                  <a:schemeClr val="bg1"/>
                </a:solidFill>
                <a:latin typeface="+mj-lt"/>
                <a:ea typeface="+mj-ea"/>
                <a:cs typeface="+mj-cs"/>
              </a:rPr>
              <a:t> du client</a:t>
            </a:r>
            <a:endParaRPr lang="fr-FR" sz="4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93DAB5A1-AE04-483E-8EC3-CB9F50A3ACD6}"/>
              </a:ext>
            </a:extLst>
          </p:cNvPr>
          <p:cNvSpPr txBox="1"/>
          <p:nvPr/>
        </p:nvSpPr>
        <p:spPr>
          <a:xfrm>
            <a:off x="8458200" y="6345428"/>
            <a:ext cx="533400" cy="461665"/>
          </a:xfrm>
          <a:prstGeom prst="rect">
            <a:avLst/>
          </a:prstGeom>
          <a:noFill/>
        </p:spPr>
        <p:txBody>
          <a:bodyPr wrap="square" rtlCol="0">
            <a:spAutoFit/>
          </a:bodyPr>
          <a:lstStyle/>
          <a:p>
            <a:r>
              <a:rPr lang="fr-FR" dirty="0"/>
              <a:t>61</a:t>
            </a:r>
          </a:p>
        </p:txBody>
      </p:sp>
    </p:spTree>
    <p:extLst>
      <p:ext uri="{BB962C8B-B14F-4D97-AF65-F5344CB8AC3E}">
        <p14:creationId xmlns:p14="http://schemas.microsoft.com/office/powerpoint/2010/main" val="490565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F061742-2342-4224-B2F6-C46DB765D554}"/>
              </a:ext>
            </a:extLst>
          </p:cNvPr>
          <p:cNvPicPr/>
          <p:nvPr/>
        </p:nvPicPr>
        <p:blipFill>
          <a:blip r:embed="rId2" cstate="print"/>
          <a:srcRect/>
          <a:stretch>
            <a:fillRect/>
          </a:stretch>
        </p:blipFill>
        <p:spPr bwMode="auto">
          <a:xfrm>
            <a:off x="2438400" y="1295400"/>
            <a:ext cx="3905250" cy="5029200"/>
          </a:xfrm>
          <a:prstGeom prst="rect">
            <a:avLst/>
          </a:prstGeom>
          <a:noFill/>
          <a:ln w="9525">
            <a:noFill/>
            <a:miter lim="800000"/>
            <a:headEnd/>
            <a:tailEnd/>
          </a:ln>
        </p:spPr>
      </p:pic>
      <p:sp>
        <p:nvSpPr>
          <p:cNvPr id="3" name="Rectangle 2">
            <a:extLst>
              <a:ext uri="{FF2B5EF4-FFF2-40B4-BE49-F238E27FC236}">
                <a16:creationId xmlns:a16="http://schemas.microsoft.com/office/drawing/2014/main" id="{36D22590-5291-4817-A1C4-3BEBBAA9D88C}"/>
              </a:ext>
            </a:extLst>
          </p:cNvPr>
          <p:cNvSpPr/>
          <p:nvPr/>
        </p:nvSpPr>
        <p:spPr bwMode="auto">
          <a:xfrm>
            <a:off x="3611349" y="3581400"/>
            <a:ext cx="1559351" cy="4572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087EE2D-0C7E-45A6-82B1-B3010829E47F}"/>
              </a:ext>
            </a:extLst>
          </p:cNvPr>
          <p:cNvSpPr/>
          <p:nvPr/>
        </p:nvSpPr>
        <p:spPr>
          <a:xfrm>
            <a:off x="5720980" y="3623101"/>
            <a:ext cx="2479250" cy="830997"/>
          </a:xfrm>
          <a:prstGeom prst="rect">
            <a:avLst/>
          </a:prstGeom>
        </p:spPr>
        <p:txBody>
          <a:bodyPr wrap="square">
            <a:spAutoFit/>
          </a:bodyPr>
          <a:lstStyle/>
          <a:p>
            <a:pPr algn="l"/>
            <a:r>
              <a:rPr lang="fr-FR" dirty="0">
                <a:solidFill>
                  <a:srgbClr val="FF0000"/>
                </a:solidFill>
              </a:rPr>
              <a:t>3: cliquer sur « se connecter »</a:t>
            </a:r>
          </a:p>
        </p:txBody>
      </p:sp>
      <p:sp>
        <p:nvSpPr>
          <p:cNvPr id="5" name="Rectangle 4">
            <a:extLst>
              <a:ext uri="{FF2B5EF4-FFF2-40B4-BE49-F238E27FC236}">
                <a16:creationId xmlns:a16="http://schemas.microsoft.com/office/drawing/2014/main" id="{71E7210D-A985-4252-A3A6-D16B83853CD1}"/>
              </a:ext>
            </a:extLst>
          </p:cNvPr>
          <p:cNvSpPr/>
          <p:nvPr/>
        </p:nvSpPr>
        <p:spPr>
          <a:xfrm>
            <a:off x="5720980" y="2598003"/>
            <a:ext cx="2479250" cy="830997"/>
          </a:xfrm>
          <a:prstGeom prst="rect">
            <a:avLst/>
          </a:prstGeom>
        </p:spPr>
        <p:txBody>
          <a:bodyPr wrap="square">
            <a:spAutoFit/>
          </a:bodyPr>
          <a:lstStyle/>
          <a:p>
            <a:pPr algn="l"/>
            <a:r>
              <a:rPr lang="fr-FR" dirty="0">
                <a:solidFill>
                  <a:srgbClr val="FF0000"/>
                </a:solidFill>
              </a:rPr>
              <a:t>2: remplir le formulaire</a:t>
            </a:r>
          </a:p>
        </p:txBody>
      </p:sp>
      <p:sp>
        <p:nvSpPr>
          <p:cNvPr id="6" name="Rectangle 5">
            <a:extLst>
              <a:ext uri="{FF2B5EF4-FFF2-40B4-BE49-F238E27FC236}">
                <a16:creationId xmlns:a16="http://schemas.microsoft.com/office/drawing/2014/main" id="{4355390D-0ADF-4D20-9CC1-62F126B61475}"/>
              </a:ext>
            </a:extLst>
          </p:cNvPr>
          <p:cNvSpPr/>
          <p:nvPr/>
        </p:nvSpPr>
        <p:spPr>
          <a:xfrm>
            <a:off x="-152400" y="309936"/>
            <a:ext cx="7716311" cy="738664"/>
          </a:xfrm>
          <a:prstGeom prst="rect">
            <a:avLst/>
          </a:prstGeom>
        </p:spPr>
        <p:txBody>
          <a:bodyPr wrap="square">
            <a:spAutoFit/>
          </a:bodyPr>
          <a:lstStyle/>
          <a:p>
            <a:pPr algn="ctr"/>
            <a:r>
              <a:rPr lang="en-US" sz="4200" dirty="0">
                <a:solidFill>
                  <a:schemeClr val="bg1"/>
                </a:solidFill>
                <a:latin typeface="+mj-lt"/>
                <a:ea typeface="+mj-ea"/>
                <a:cs typeface="+mj-cs"/>
              </a:rPr>
              <a:t>Connection au </a:t>
            </a:r>
            <a:r>
              <a:rPr lang="en-US" sz="4200" dirty="0" err="1">
                <a:solidFill>
                  <a:schemeClr val="bg1"/>
                </a:solidFill>
                <a:latin typeface="+mj-lt"/>
                <a:ea typeface="+mj-ea"/>
                <a:cs typeface="+mj-cs"/>
              </a:rPr>
              <a:t>compte</a:t>
            </a:r>
            <a:r>
              <a:rPr lang="en-US" sz="4200" dirty="0">
                <a:solidFill>
                  <a:schemeClr val="bg1"/>
                </a:solidFill>
                <a:latin typeface="+mj-lt"/>
                <a:ea typeface="+mj-ea"/>
                <a:cs typeface="+mj-cs"/>
              </a:rPr>
              <a:t> du client</a:t>
            </a:r>
            <a:endParaRPr lang="fr-FR" sz="4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439818A1-CB64-48EC-9DE8-241DC0168B44}"/>
              </a:ext>
            </a:extLst>
          </p:cNvPr>
          <p:cNvSpPr txBox="1"/>
          <p:nvPr/>
        </p:nvSpPr>
        <p:spPr>
          <a:xfrm>
            <a:off x="8458200" y="6345428"/>
            <a:ext cx="533400" cy="461665"/>
          </a:xfrm>
          <a:prstGeom prst="rect">
            <a:avLst/>
          </a:prstGeom>
          <a:noFill/>
        </p:spPr>
        <p:txBody>
          <a:bodyPr wrap="square" rtlCol="0">
            <a:spAutoFit/>
          </a:bodyPr>
          <a:lstStyle/>
          <a:p>
            <a:r>
              <a:rPr lang="fr-FR" dirty="0"/>
              <a:t>62</a:t>
            </a:r>
          </a:p>
        </p:txBody>
      </p:sp>
    </p:spTree>
    <p:extLst>
      <p:ext uri="{BB962C8B-B14F-4D97-AF65-F5344CB8AC3E}">
        <p14:creationId xmlns:p14="http://schemas.microsoft.com/office/powerpoint/2010/main" val="614299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E5E59AF-C15F-419C-84FD-3D95630E039C}"/>
              </a:ext>
            </a:extLst>
          </p:cNvPr>
          <p:cNvPicPr/>
          <p:nvPr/>
        </p:nvPicPr>
        <p:blipFill>
          <a:blip r:embed="rId2" cstate="print"/>
          <a:srcRect/>
          <a:stretch>
            <a:fillRect/>
          </a:stretch>
        </p:blipFill>
        <p:spPr bwMode="auto">
          <a:xfrm>
            <a:off x="990600" y="2895600"/>
            <a:ext cx="6599555" cy="1623378"/>
          </a:xfrm>
          <a:prstGeom prst="rect">
            <a:avLst/>
          </a:prstGeom>
          <a:noFill/>
          <a:ln w="9525">
            <a:noFill/>
            <a:miter lim="800000"/>
            <a:headEnd/>
            <a:tailEnd/>
          </a:ln>
        </p:spPr>
      </p:pic>
      <p:sp>
        <p:nvSpPr>
          <p:cNvPr id="3" name="Rectangle 2">
            <a:extLst>
              <a:ext uri="{FF2B5EF4-FFF2-40B4-BE49-F238E27FC236}">
                <a16:creationId xmlns:a16="http://schemas.microsoft.com/office/drawing/2014/main" id="{C667136A-2461-4DE0-BA82-29FE484B6F33}"/>
              </a:ext>
            </a:extLst>
          </p:cNvPr>
          <p:cNvSpPr/>
          <p:nvPr/>
        </p:nvSpPr>
        <p:spPr bwMode="auto">
          <a:xfrm>
            <a:off x="3505200" y="3048000"/>
            <a:ext cx="685800"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1ECB14A2-20E8-4FED-8847-75B9DAB76EC3}"/>
              </a:ext>
            </a:extLst>
          </p:cNvPr>
          <p:cNvSpPr/>
          <p:nvPr/>
        </p:nvSpPr>
        <p:spPr>
          <a:xfrm>
            <a:off x="2819400" y="2064603"/>
            <a:ext cx="2479250" cy="830997"/>
          </a:xfrm>
          <a:prstGeom prst="rect">
            <a:avLst/>
          </a:prstGeom>
        </p:spPr>
        <p:txBody>
          <a:bodyPr wrap="square">
            <a:spAutoFit/>
          </a:bodyPr>
          <a:lstStyle/>
          <a:p>
            <a:pPr algn="l"/>
            <a:r>
              <a:rPr lang="fr-FR" dirty="0">
                <a:solidFill>
                  <a:srgbClr val="FF0000"/>
                </a:solidFill>
              </a:rPr>
              <a:t>1: cliquer sur « Nos biens »</a:t>
            </a:r>
          </a:p>
        </p:txBody>
      </p:sp>
      <p:sp>
        <p:nvSpPr>
          <p:cNvPr id="5" name="Rectangle 4">
            <a:extLst>
              <a:ext uri="{FF2B5EF4-FFF2-40B4-BE49-F238E27FC236}">
                <a16:creationId xmlns:a16="http://schemas.microsoft.com/office/drawing/2014/main" id="{C8E3CD43-E524-4607-B09A-E4760CBE23FE}"/>
              </a:ext>
            </a:extLst>
          </p:cNvPr>
          <p:cNvSpPr/>
          <p:nvPr/>
        </p:nvSpPr>
        <p:spPr>
          <a:xfrm>
            <a:off x="934824" y="304800"/>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Afficher</a:t>
            </a:r>
            <a:r>
              <a:rPr lang="en-US" sz="4200" dirty="0">
                <a:solidFill>
                  <a:schemeClr val="bg1"/>
                </a:solidFill>
                <a:latin typeface="+mj-lt"/>
                <a:ea typeface="+mj-ea"/>
                <a:cs typeface="+mj-cs"/>
              </a:rPr>
              <a:t> les </a:t>
            </a:r>
            <a:r>
              <a:rPr lang="en-US" sz="4200" dirty="0" err="1">
                <a:solidFill>
                  <a:schemeClr val="bg1"/>
                </a:solidFill>
                <a:latin typeface="+mj-lt"/>
                <a:ea typeface="+mj-ea"/>
                <a:cs typeface="+mj-cs"/>
              </a:rPr>
              <a:t>biens</a:t>
            </a:r>
            <a:endParaRPr lang="fr-FR" sz="4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ABFB68CA-022D-4970-8CAD-6964C1762878}"/>
              </a:ext>
            </a:extLst>
          </p:cNvPr>
          <p:cNvSpPr txBox="1"/>
          <p:nvPr/>
        </p:nvSpPr>
        <p:spPr>
          <a:xfrm>
            <a:off x="8458200" y="6345428"/>
            <a:ext cx="533400" cy="461665"/>
          </a:xfrm>
          <a:prstGeom prst="rect">
            <a:avLst/>
          </a:prstGeom>
          <a:noFill/>
        </p:spPr>
        <p:txBody>
          <a:bodyPr wrap="square" rtlCol="0">
            <a:spAutoFit/>
          </a:bodyPr>
          <a:lstStyle/>
          <a:p>
            <a:r>
              <a:rPr lang="fr-FR" dirty="0"/>
              <a:t>63</a:t>
            </a:r>
          </a:p>
        </p:txBody>
      </p:sp>
    </p:spTree>
    <p:extLst>
      <p:ext uri="{BB962C8B-B14F-4D97-AF65-F5344CB8AC3E}">
        <p14:creationId xmlns:p14="http://schemas.microsoft.com/office/powerpoint/2010/main" val="1238173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8DFD9D1-1965-45E9-BBC2-30CA93FAD0F1}"/>
              </a:ext>
            </a:extLst>
          </p:cNvPr>
          <p:cNvPicPr/>
          <p:nvPr/>
        </p:nvPicPr>
        <p:blipFill>
          <a:blip r:embed="rId2" cstate="print"/>
          <a:srcRect/>
          <a:stretch>
            <a:fillRect/>
          </a:stretch>
        </p:blipFill>
        <p:spPr bwMode="auto">
          <a:xfrm>
            <a:off x="800100" y="1981200"/>
            <a:ext cx="7543800" cy="3874136"/>
          </a:xfrm>
          <a:prstGeom prst="rect">
            <a:avLst/>
          </a:prstGeom>
          <a:noFill/>
          <a:ln w="9525">
            <a:noFill/>
            <a:miter lim="800000"/>
            <a:headEnd/>
            <a:tailEnd/>
          </a:ln>
        </p:spPr>
      </p:pic>
      <p:sp>
        <p:nvSpPr>
          <p:cNvPr id="3" name="Rectangle 2">
            <a:extLst>
              <a:ext uri="{FF2B5EF4-FFF2-40B4-BE49-F238E27FC236}">
                <a16:creationId xmlns:a16="http://schemas.microsoft.com/office/drawing/2014/main" id="{D99068C9-F4EA-44BB-9B48-518D8CC279F7}"/>
              </a:ext>
            </a:extLst>
          </p:cNvPr>
          <p:cNvSpPr/>
          <p:nvPr/>
        </p:nvSpPr>
        <p:spPr>
          <a:xfrm>
            <a:off x="5410200" y="4267200"/>
            <a:ext cx="2479250" cy="830997"/>
          </a:xfrm>
          <a:prstGeom prst="rect">
            <a:avLst/>
          </a:prstGeom>
        </p:spPr>
        <p:txBody>
          <a:bodyPr wrap="square">
            <a:spAutoFit/>
          </a:bodyPr>
          <a:lstStyle/>
          <a:p>
            <a:pPr algn="l"/>
            <a:r>
              <a:rPr lang="fr-FR" dirty="0">
                <a:solidFill>
                  <a:srgbClr val="FF0000"/>
                </a:solidFill>
              </a:rPr>
              <a:t>2: Affichage des biens</a:t>
            </a:r>
          </a:p>
        </p:txBody>
      </p:sp>
      <p:sp>
        <p:nvSpPr>
          <p:cNvPr id="5" name="Rectangle 4">
            <a:extLst>
              <a:ext uri="{FF2B5EF4-FFF2-40B4-BE49-F238E27FC236}">
                <a16:creationId xmlns:a16="http://schemas.microsoft.com/office/drawing/2014/main" id="{C06C0F89-3F91-402C-B040-A80A5DE42F9A}"/>
              </a:ext>
            </a:extLst>
          </p:cNvPr>
          <p:cNvSpPr/>
          <p:nvPr/>
        </p:nvSpPr>
        <p:spPr>
          <a:xfrm>
            <a:off x="934824" y="304800"/>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Afficher</a:t>
            </a:r>
            <a:r>
              <a:rPr lang="en-US" sz="4200" dirty="0">
                <a:solidFill>
                  <a:schemeClr val="bg1"/>
                </a:solidFill>
                <a:latin typeface="+mj-lt"/>
                <a:ea typeface="+mj-ea"/>
                <a:cs typeface="+mj-cs"/>
              </a:rPr>
              <a:t> les </a:t>
            </a:r>
            <a:r>
              <a:rPr lang="en-US" sz="4200" dirty="0" err="1">
                <a:solidFill>
                  <a:schemeClr val="bg1"/>
                </a:solidFill>
                <a:latin typeface="+mj-lt"/>
                <a:ea typeface="+mj-ea"/>
                <a:cs typeface="+mj-cs"/>
              </a:rPr>
              <a:t>biens</a:t>
            </a:r>
            <a:endParaRPr lang="fr-FR" sz="4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E9589B2A-CEBE-4846-B4EE-DBF1DFF2C46A}"/>
              </a:ext>
            </a:extLst>
          </p:cNvPr>
          <p:cNvSpPr txBox="1"/>
          <p:nvPr/>
        </p:nvSpPr>
        <p:spPr>
          <a:xfrm>
            <a:off x="8458200" y="6345428"/>
            <a:ext cx="533400" cy="461665"/>
          </a:xfrm>
          <a:prstGeom prst="rect">
            <a:avLst/>
          </a:prstGeom>
          <a:noFill/>
        </p:spPr>
        <p:txBody>
          <a:bodyPr wrap="square" rtlCol="0">
            <a:spAutoFit/>
          </a:bodyPr>
          <a:lstStyle/>
          <a:p>
            <a:r>
              <a:rPr lang="fr-FR" dirty="0"/>
              <a:t>64</a:t>
            </a:r>
          </a:p>
        </p:txBody>
      </p:sp>
    </p:spTree>
    <p:extLst>
      <p:ext uri="{BB962C8B-B14F-4D97-AF65-F5344CB8AC3E}">
        <p14:creationId xmlns:p14="http://schemas.microsoft.com/office/powerpoint/2010/main" val="1322392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B0CFE76-1863-4810-ADFB-7EA80D541488}"/>
              </a:ext>
            </a:extLst>
          </p:cNvPr>
          <p:cNvPicPr/>
          <p:nvPr/>
        </p:nvPicPr>
        <p:blipFill>
          <a:blip r:embed="rId2" cstate="print"/>
          <a:srcRect/>
          <a:stretch>
            <a:fillRect/>
          </a:stretch>
        </p:blipFill>
        <p:spPr bwMode="auto">
          <a:xfrm>
            <a:off x="762000" y="1752600"/>
            <a:ext cx="7132955" cy="4194175"/>
          </a:xfrm>
          <a:prstGeom prst="rect">
            <a:avLst/>
          </a:prstGeom>
          <a:noFill/>
          <a:ln w="9525">
            <a:noFill/>
            <a:miter lim="800000"/>
            <a:headEnd/>
            <a:tailEnd/>
          </a:ln>
        </p:spPr>
      </p:pic>
      <p:sp>
        <p:nvSpPr>
          <p:cNvPr id="3" name="Rectangle 2">
            <a:extLst>
              <a:ext uri="{FF2B5EF4-FFF2-40B4-BE49-F238E27FC236}">
                <a16:creationId xmlns:a16="http://schemas.microsoft.com/office/drawing/2014/main" id="{76023DEC-9D56-4CDB-A127-00DD16E302CC}"/>
              </a:ext>
            </a:extLst>
          </p:cNvPr>
          <p:cNvSpPr/>
          <p:nvPr/>
        </p:nvSpPr>
        <p:spPr bwMode="auto">
          <a:xfrm>
            <a:off x="4038600" y="1828800"/>
            <a:ext cx="990600"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908F19EC-3EE9-4EA9-A680-56D1CC44C1B5}"/>
              </a:ext>
            </a:extLst>
          </p:cNvPr>
          <p:cNvSpPr/>
          <p:nvPr/>
        </p:nvSpPr>
        <p:spPr>
          <a:xfrm>
            <a:off x="2069890" y="1828800"/>
            <a:ext cx="2479250" cy="1200329"/>
          </a:xfrm>
          <a:prstGeom prst="rect">
            <a:avLst/>
          </a:prstGeom>
        </p:spPr>
        <p:txBody>
          <a:bodyPr wrap="square">
            <a:spAutoFit/>
          </a:bodyPr>
          <a:lstStyle/>
          <a:p>
            <a:pPr algn="l"/>
            <a:r>
              <a:rPr lang="fr-FR" dirty="0">
                <a:solidFill>
                  <a:srgbClr val="FF0000"/>
                </a:solidFill>
              </a:rPr>
              <a:t>1: cliquer sur « chercher un bien»</a:t>
            </a:r>
          </a:p>
        </p:txBody>
      </p:sp>
      <p:sp>
        <p:nvSpPr>
          <p:cNvPr id="5" name="Rectangle 4">
            <a:extLst>
              <a:ext uri="{FF2B5EF4-FFF2-40B4-BE49-F238E27FC236}">
                <a16:creationId xmlns:a16="http://schemas.microsoft.com/office/drawing/2014/main" id="{52326715-AA08-4914-975B-F512EB2A5B85}"/>
              </a:ext>
            </a:extLst>
          </p:cNvPr>
          <p:cNvSpPr/>
          <p:nvPr/>
        </p:nvSpPr>
        <p:spPr>
          <a:xfrm>
            <a:off x="899160" y="381000"/>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Chercher</a:t>
            </a:r>
            <a:r>
              <a:rPr lang="en-US" sz="4200" dirty="0">
                <a:solidFill>
                  <a:schemeClr val="bg1"/>
                </a:solidFill>
                <a:latin typeface="+mj-lt"/>
                <a:ea typeface="+mj-ea"/>
                <a:cs typeface="+mj-cs"/>
              </a:rPr>
              <a:t> un bien</a:t>
            </a:r>
            <a:endParaRPr lang="fr-FR" sz="4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3B2B7FA3-C2DD-41D5-853D-F6FCCB1026D7}"/>
              </a:ext>
            </a:extLst>
          </p:cNvPr>
          <p:cNvSpPr txBox="1"/>
          <p:nvPr/>
        </p:nvSpPr>
        <p:spPr>
          <a:xfrm>
            <a:off x="8458200" y="6345428"/>
            <a:ext cx="533400" cy="461665"/>
          </a:xfrm>
          <a:prstGeom prst="rect">
            <a:avLst/>
          </a:prstGeom>
          <a:noFill/>
        </p:spPr>
        <p:txBody>
          <a:bodyPr wrap="square" rtlCol="0">
            <a:spAutoFit/>
          </a:bodyPr>
          <a:lstStyle/>
          <a:p>
            <a:r>
              <a:rPr lang="fr-FR" dirty="0"/>
              <a:t>65</a:t>
            </a:r>
          </a:p>
        </p:txBody>
      </p:sp>
    </p:spTree>
    <p:extLst>
      <p:ext uri="{BB962C8B-B14F-4D97-AF65-F5344CB8AC3E}">
        <p14:creationId xmlns:p14="http://schemas.microsoft.com/office/powerpoint/2010/main" val="1188332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F116521-4F7D-4270-A416-88FABDE4427A}"/>
              </a:ext>
            </a:extLst>
          </p:cNvPr>
          <p:cNvPicPr/>
          <p:nvPr/>
        </p:nvPicPr>
        <p:blipFill>
          <a:blip r:embed="rId2" cstate="print"/>
          <a:srcRect/>
          <a:stretch>
            <a:fillRect/>
          </a:stretch>
        </p:blipFill>
        <p:spPr bwMode="auto">
          <a:xfrm>
            <a:off x="685800" y="1905000"/>
            <a:ext cx="7376477" cy="3733800"/>
          </a:xfrm>
          <a:prstGeom prst="rect">
            <a:avLst/>
          </a:prstGeom>
          <a:noFill/>
          <a:ln w="9525">
            <a:noFill/>
            <a:miter lim="800000"/>
            <a:headEnd/>
            <a:tailEnd/>
          </a:ln>
        </p:spPr>
      </p:pic>
      <p:sp>
        <p:nvSpPr>
          <p:cNvPr id="3" name="Rectangle 2">
            <a:extLst>
              <a:ext uri="{FF2B5EF4-FFF2-40B4-BE49-F238E27FC236}">
                <a16:creationId xmlns:a16="http://schemas.microsoft.com/office/drawing/2014/main" id="{CC2D9B3E-E56A-4BC6-867C-0EECBDE22F30}"/>
              </a:ext>
            </a:extLst>
          </p:cNvPr>
          <p:cNvSpPr/>
          <p:nvPr/>
        </p:nvSpPr>
        <p:spPr>
          <a:xfrm>
            <a:off x="4953000" y="2567523"/>
            <a:ext cx="2479250" cy="830997"/>
          </a:xfrm>
          <a:prstGeom prst="rect">
            <a:avLst/>
          </a:prstGeom>
        </p:spPr>
        <p:txBody>
          <a:bodyPr wrap="square">
            <a:spAutoFit/>
          </a:bodyPr>
          <a:lstStyle/>
          <a:p>
            <a:pPr algn="l"/>
            <a:r>
              <a:rPr lang="fr-FR" dirty="0">
                <a:solidFill>
                  <a:srgbClr val="FF0000"/>
                </a:solidFill>
              </a:rPr>
              <a:t>2: affichage du bien cherché</a:t>
            </a:r>
          </a:p>
        </p:txBody>
      </p:sp>
      <p:sp>
        <p:nvSpPr>
          <p:cNvPr id="5" name="Rectangle 4">
            <a:extLst>
              <a:ext uri="{FF2B5EF4-FFF2-40B4-BE49-F238E27FC236}">
                <a16:creationId xmlns:a16="http://schemas.microsoft.com/office/drawing/2014/main" id="{4CD325C4-48E8-4DF9-8F50-FB49792BED73}"/>
              </a:ext>
            </a:extLst>
          </p:cNvPr>
          <p:cNvSpPr/>
          <p:nvPr/>
        </p:nvSpPr>
        <p:spPr>
          <a:xfrm>
            <a:off x="905245" y="312589"/>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Chercher</a:t>
            </a:r>
            <a:r>
              <a:rPr lang="en-US" sz="4200" dirty="0">
                <a:solidFill>
                  <a:schemeClr val="bg1"/>
                </a:solidFill>
                <a:latin typeface="+mj-lt"/>
                <a:ea typeface="+mj-ea"/>
                <a:cs typeface="+mj-cs"/>
              </a:rPr>
              <a:t> un bien</a:t>
            </a:r>
            <a:endParaRPr lang="fr-FR" sz="4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4EA3BDA5-15F2-4DEA-BB5E-3B6EA3B11B16}"/>
              </a:ext>
            </a:extLst>
          </p:cNvPr>
          <p:cNvSpPr txBox="1"/>
          <p:nvPr/>
        </p:nvSpPr>
        <p:spPr>
          <a:xfrm>
            <a:off x="8458200" y="6345428"/>
            <a:ext cx="533400" cy="461665"/>
          </a:xfrm>
          <a:prstGeom prst="rect">
            <a:avLst/>
          </a:prstGeom>
          <a:noFill/>
        </p:spPr>
        <p:txBody>
          <a:bodyPr wrap="square" rtlCol="0">
            <a:spAutoFit/>
          </a:bodyPr>
          <a:lstStyle/>
          <a:p>
            <a:r>
              <a:rPr lang="fr-FR" dirty="0"/>
              <a:t>66</a:t>
            </a:r>
          </a:p>
        </p:txBody>
      </p:sp>
    </p:spTree>
    <p:extLst>
      <p:ext uri="{BB962C8B-B14F-4D97-AF65-F5344CB8AC3E}">
        <p14:creationId xmlns:p14="http://schemas.microsoft.com/office/powerpoint/2010/main" val="2860002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BA66009-0B4F-49BA-9032-334068D783D4}"/>
              </a:ext>
            </a:extLst>
          </p:cNvPr>
          <p:cNvPicPr/>
          <p:nvPr/>
        </p:nvPicPr>
        <p:blipFill>
          <a:blip r:embed="rId2" cstate="print"/>
          <a:srcRect/>
          <a:stretch>
            <a:fillRect/>
          </a:stretch>
        </p:blipFill>
        <p:spPr bwMode="auto">
          <a:xfrm>
            <a:off x="990600" y="1676400"/>
            <a:ext cx="6672262" cy="4171950"/>
          </a:xfrm>
          <a:prstGeom prst="rect">
            <a:avLst/>
          </a:prstGeom>
          <a:noFill/>
          <a:ln w="9525">
            <a:noFill/>
            <a:miter lim="800000"/>
            <a:headEnd/>
            <a:tailEnd/>
          </a:ln>
        </p:spPr>
      </p:pic>
      <p:sp>
        <p:nvSpPr>
          <p:cNvPr id="3" name="Rectangle 2">
            <a:extLst>
              <a:ext uri="{FF2B5EF4-FFF2-40B4-BE49-F238E27FC236}">
                <a16:creationId xmlns:a16="http://schemas.microsoft.com/office/drawing/2014/main" id="{91942914-D222-4BEB-AF4E-8FF38E5F3172}"/>
              </a:ext>
            </a:extLst>
          </p:cNvPr>
          <p:cNvSpPr/>
          <p:nvPr/>
        </p:nvSpPr>
        <p:spPr bwMode="auto">
          <a:xfrm>
            <a:off x="2133600" y="4800600"/>
            <a:ext cx="1981200" cy="3810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3047AAEC-21C0-4654-A5EC-1B67BF09DD24}"/>
              </a:ext>
            </a:extLst>
          </p:cNvPr>
          <p:cNvSpPr/>
          <p:nvPr/>
        </p:nvSpPr>
        <p:spPr>
          <a:xfrm>
            <a:off x="4515910" y="4581435"/>
            <a:ext cx="2479250" cy="1200329"/>
          </a:xfrm>
          <a:prstGeom prst="rect">
            <a:avLst/>
          </a:prstGeom>
        </p:spPr>
        <p:txBody>
          <a:bodyPr wrap="square">
            <a:spAutoFit/>
          </a:bodyPr>
          <a:lstStyle/>
          <a:p>
            <a:pPr algn="l"/>
            <a:r>
              <a:rPr lang="fr-FR" dirty="0">
                <a:solidFill>
                  <a:srgbClr val="FF0000"/>
                </a:solidFill>
              </a:rPr>
              <a:t>3: cliquer sur « information additionnelle »</a:t>
            </a:r>
          </a:p>
        </p:txBody>
      </p:sp>
      <p:sp>
        <p:nvSpPr>
          <p:cNvPr id="5" name="Rectangle 4">
            <a:extLst>
              <a:ext uri="{FF2B5EF4-FFF2-40B4-BE49-F238E27FC236}">
                <a16:creationId xmlns:a16="http://schemas.microsoft.com/office/drawing/2014/main" id="{3ACB4EFE-6D68-4585-9873-B252BD0A3393}"/>
              </a:ext>
            </a:extLst>
          </p:cNvPr>
          <p:cNvSpPr/>
          <p:nvPr/>
        </p:nvSpPr>
        <p:spPr>
          <a:xfrm>
            <a:off x="990600" y="270986"/>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Chercher</a:t>
            </a:r>
            <a:r>
              <a:rPr lang="en-US" sz="4200" dirty="0">
                <a:solidFill>
                  <a:schemeClr val="bg1"/>
                </a:solidFill>
                <a:latin typeface="+mj-lt"/>
                <a:ea typeface="+mj-ea"/>
                <a:cs typeface="+mj-cs"/>
              </a:rPr>
              <a:t> un bien</a:t>
            </a:r>
            <a:endParaRPr lang="fr-FR" sz="4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3CA7FD1A-61AE-422F-B3A7-365BA10A8036}"/>
              </a:ext>
            </a:extLst>
          </p:cNvPr>
          <p:cNvSpPr txBox="1"/>
          <p:nvPr/>
        </p:nvSpPr>
        <p:spPr>
          <a:xfrm>
            <a:off x="8458200" y="6345428"/>
            <a:ext cx="533400" cy="461665"/>
          </a:xfrm>
          <a:prstGeom prst="rect">
            <a:avLst/>
          </a:prstGeom>
          <a:noFill/>
        </p:spPr>
        <p:txBody>
          <a:bodyPr wrap="square" rtlCol="0">
            <a:spAutoFit/>
          </a:bodyPr>
          <a:lstStyle/>
          <a:p>
            <a:r>
              <a:rPr lang="fr-FR" dirty="0"/>
              <a:t>67</a:t>
            </a:r>
          </a:p>
        </p:txBody>
      </p:sp>
    </p:spTree>
    <p:extLst>
      <p:ext uri="{BB962C8B-B14F-4D97-AF65-F5344CB8AC3E}">
        <p14:creationId xmlns:p14="http://schemas.microsoft.com/office/powerpoint/2010/main" val="214973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E5EDA5-7205-4E0B-9E9A-F5B90E763413}"/>
              </a:ext>
            </a:extLst>
          </p:cNvPr>
          <p:cNvPicPr/>
          <p:nvPr/>
        </p:nvPicPr>
        <p:blipFill>
          <a:blip r:embed="rId2" cstate="print"/>
          <a:srcRect/>
          <a:stretch>
            <a:fillRect/>
          </a:stretch>
        </p:blipFill>
        <p:spPr bwMode="auto">
          <a:xfrm>
            <a:off x="1706245" y="1828800"/>
            <a:ext cx="5731510" cy="3886200"/>
          </a:xfrm>
          <a:prstGeom prst="rect">
            <a:avLst/>
          </a:prstGeom>
          <a:noFill/>
          <a:ln w="9525">
            <a:noFill/>
            <a:miter lim="800000"/>
            <a:headEnd/>
            <a:tailEnd/>
          </a:ln>
        </p:spPr>
      </p:pic>
      <p:sp>
        <p:nvSpPr>
          <p:cNvPr id="3" name="Rectangle 2">
            <a:extLst>
              <a:ext uri="{FF2B5EF4-FFF2-40B4-BE49-F238E27FC236}">
                <a16:creationId xmlns:a16="http://schemas.microsoft.com/office/drawing/2014/main" id="{841F85CA-DBF0-4254-ACC6-AD852B084DB8}"/>
              </a:ext>
            </a:extLst>
          </p:cNvPr>
          <p:cNvSpPr/>
          <p:nvPr/>
        </p:nvSpPr>
        <p:spPr bwMode="auto">
          <a:xfrm>
            <a:off x="2819400" y="2286000"/>
            <a:ext cx="3657600" cy="32766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B42E4D39-B14C-4C21-BBBB-D6E2DFBE755B}"/>
              </a:ext>
            </a:extLst>
          </p:cNvPr>
          <p:cNvSpPr/>
          <p:nvPr/>
        </p:nvSpPr>
        <p:spPr>
          <a:xfrm>
            <a:off x="340150" y="2819400"/>
            <a:ext cx="2479250" cy="1569660"/>
          </a:xfrm>
          <a:prstGeom prst="rect">
            <a:avLst/>
          </a:prstGeom>
        </p:spPr>
        <p:txBody>
          <a:bodyPr wrap="square">
            <a:spAutoFit/>
          </a:bodyPr>
          <a:lstStyle/>
          <a:p>
            <a:pPr algn="l"/>
            <a:r>
              <a:rPr lang="fr-FR" dirty="0">
                <a:solidFill>
                  <a:srgbClr val="FF0000"/>
                </a:solidFill>
              </a:rPr>
              <a:t>4: affichage des informations additionnelles du bien</a:t>
            </a:r>
          </a:p>
        </p:txBody>
      </p:sp>
      <p:sp>
        <p:nvSpPr>
          <p:cNvPr id="5" name="Rectangle 4">
            <a:extLst>
              <a:ext uri="{FF2B5EF4-FFF2-40B4-BE49-F238E27FC236}">
                <a16:creationId xmlns:a16="http://schemas.microsoft.com/office/drawing/2014/main" id="{D3945F1C-B38C-4BF0-9BE7-8C9EF94F7517}"/>
              </a:ext>
            </a:extLst>
          </p:cNvPr>
          <p:cNvSpPr/>
          <p:nvPr/>
        </p:nvSpPr>
        <p:spPr>
          <a:xfrm>
            <a:off x="899160" y="381000"/>
            <a:ext cx="6512351" cy="584775"/>
          </a:xfrm>
          <a:prstGeom prst="rect">
            <a:avLst/>
          </a:prstGeom>
        </p:spPr>
        <p:txBody>
          <a:bodyPr wrap="square">
            <a:spAutoFit/>
          </a:bodyPr>
          <a:lstStyle/>
          <a:p>
            <a:pPr algn="ctr"/>
            <a:r>
              <a:rPr lang="en-US" sz="3200" b="1" dirty="0" err="1">
                <a:solidFill>
                  <a:schemeClr val="bg1"/>
                </a:solidFill>
              </a:rPr>
              <a:t>Chercher</a:t>
            </a:r>
            <a:r>
              <a:rPr lang="en-US" sz="3200" b="1" dirty="0">
                <a:solidFill>
                  <a:schemeClr val="bg1"/>
                </a:solidFill>
              </a:rPr>
              <a:t> un bien</a:t>
            </a:r>
            <a:endParaRPr lang="fr-FR" sz="3200" b="1" dirty="0"/>
          </a:p>
        </p:txBody>
      </p:sp>
      <p:sp>
        <p:nvSpPr>
          <p:cNvPr id="6" name="TextBox 5">
            <a:extLst>
              <a:ext uri="{FF2B5EF4-FFF2-40B4-BE49-F238E27FC236}">
                <a16:creationId xmlns:a16="http://schemas.microsoft.com/office/drawing/2014/main" id="{459AFC2D-3222-445B-AD4C-6F9209EDD1B6}"/>
              </a:ext>
            </a:extLst>
          </p:cNvPr>
          <p:cNvSpPr txBox="1"/>
          <p:nvPr/>
        </p:nvSpPr>
        <p:spPr>
          <a:xfrm>
            <a:off x="8458200" y="6345428"/>
            <a:ext cx="533400" cy="461665"/>
          </a:xfrm>
          <a:prstGeom prst="rect">
            <a:avLst/>
          </a:prstGeom>
          <a:noFill/>
        </p:spPr>
        <p:txBody>
          <a:bodyPr wrap="square" rtlCol="0">
            <a:spAutoFit/>
          </a:bodyPr>
          <a:lstStyle/>
          <a:p>
            <a:r>
              <a:rPr lang="fr-FR" dirty="0"/>
              <a:t>68</a:t>
            </a:r>
          </a:p>
        </p:txBody>
      </p:sp>
    </p:spTree>
    <p:extLst>
      <p:ext uri="{BB962C8B-B14F-4D97-AF65-F5344CB8AC3E}">
        <p14:creationId xmlns:p14="http://schemas.microsoft.com/office/powerpoint/2010/main" val="50971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21D48-A491-475A-B44E-45095C20F562}"/>
              </a:ext>
            </a:extLst>
          </p:cNvPr>
          <p:cNvSpPr txBox="1"/>
          <p:nvPr/>
        </p:nvSpPr>
        <p:spPr>
          <a:xfrm>
            <a:off x="1047750" y="2875002"/>
            <a:ext cx="7048500" cy="1107996"/>
          </a:xfrm>
          <a:prstGeom prst="rect">
            <a:avLst/>
          </a:prstGeom>
          <a:noFill/>
        </p:spPr>
        <p:txBody>
          <a:bodyPr wrap="square" rtlCol="0">
            <a:spAutoFit/>
          </a:bodyPr>
          <a:lstStyle/>
          <a:p>
            <a:pPr algn="ctr"/>
            <a:r>
              <a:rPr lang="fr-FR" sz="6600" dirty="0"/>
              <a:t>PARTIE AGENCE</a:t>
            </a:r>
          </a:p>
        </p:txBody>
      </p:sp>
      <p:sp>
        <p:nvSpPr>
          <p:cNvPr id="3" name="TextBox 2">
            <a:extLst>
              <a:ext uri="{FF2B5EF4-FFF2-40B4-BE49-F238E27FC236}">
                <a16:creationId xmlns:a16="http://schemas.microsoft.com/office/drawing/2014/main" id="{7945D258-2402-4813-9C9D-4095B33D6B67}"/>
              </a:ext>
            </a:extLst>
          </p:cNvPr>
          <p:cNvSpPr txBox="1"/>
          <p:nvPr/>
        </p:nvSpPr>
        <p:spPr>
          <a:xfrm>
            <a:off x="8534400" y="6345428"/>
            <a:ext cx="457200" cy="461665"/>
          </a:xfrm>
          <a:prstGeom prst="rect">
            <a:avLst/>
          </a:prstGeom>
          <a:noFill/>
        </p:spPr>
        <p:txBody>
          <a:bodyPr wrap="square" rtlCol="0">
            <a:spAutoFit/>
          </a:bodyPr>
          <a:lstStyle/>
          <a:p>
            <a:r>
              <a:rPr lang="fr-FR" dirty="0"/>
              <a:t>6</a:t>
            </a:r>
          </a:p>
        </p:txBody>
      </p:sp>
    </p:spTree>
    <p:extLst>
      <p:ext uri="{BB962C8B-B14F-4D97-AF65-F5344CB8AC3E}">
        <p14:creationId xmlns:p14="http://schemas.microsoft.com/office/powerpoint/2010/main" val="1621756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E6921D0-89BF-4046-A9D8-3F28BE6D5203}"/>
              </a:ext>
            </a:extLst>
          </p:cNvPr>
          <p:cNvPicPr/>
          <p:nvPr/>
        </p:nvPicPr>
        <p:blipFill>
          <a:blip r:embed="rId2" cstate="print"/>
          <a:srcRect/>
          <a:stretch>
            <a:fillRect/>
          </a:stretch>
        </p:blipFill>
        <p:spPr bwMode="auto">
          <a:xfrm>
            <a:off x="2438400" y="1371600"/>
            <a:ext cx="4953000" cy="5177155"/>
          </a:xfrm>
          <a:prstGeom prst="rect">
            <a:avLst/>
          </a:prstGeom>
          <a:noFill/>
        </p:spPr>
      </p:pic>
      <p:sp>
        <p:nvSpPr>
          <p:cNvPr id="3" name="Rectangle 2">
            <a:extLst>
              <a:ext uri="{FF2B5EF4-FFF2-40B4-BE49-F238E27FC236}">
                <a16:creationId xmlns:a16="http://schemas.microsoft.com/office/drawing/2014/main" id="{334258AC-3A4E-48EB-A193-F1B5CB2BC4BD}"/>
              </a:ext>
            </a:extLst>
          </p:cNvPr>
          <p:cNvSpPr/>
          <p:nvPr/>
        </p:nvSpPr>
        <p:spPr>
          <a:xfrm>
            <a:off x="340150" y="2819400"/>
            <a:ext cx="2479250" cy="2308324"/>
          </a:xfrm>
          <a:prstGeom prst="rect">
            <a:avLst/>
          </a:prstGeom>
        </p:spPr>
        <p:txBody>
          <a:bodyPr wrap="square">
            <a:spAutoFit/>
          </a:bodyPr>
          <a:lstStyle/>
          <a:p>
            <a:pPr algn="l"/>
            <a:r>
              <a:rPr lang="fr-FR" dirty="0">
                <a:solidFill>
                  <a:srgbClr val="FF0000"/>
                </a:solidFill>
              </a:rPr>
              <a:t>4: cas d’affichage des informations additionnelles d’un bien « maison »</a:t>
            </a:r>
          </a:p>
        </p:txBody>
      </p:sp>
      <p:sp>
        <p:nvSpPr>
          <p:cNvPr id="4" name="Rectangle 3">
            <a:extLst>
              <a:ext uri="{FF2B5EF4-FFF2-40B4-BE49-F238E27FC236}">
                <a16:creationId xmlns:a16="http://schemas.microsoft.com/office/drawing/2014/main" id="{469A75DD-0FF0-47A4-8833-81DA73EA0256}"/>
              </a:ext>
            </a:extLst>
          </p:cNvPr>
          <p:cNvSpPr/>
          <p:nvPr/>
        </p:nvSpPr>
        <p:spPr>
          <a:xfrm>
            <a:off x="881980" y="278368"/>
            <a:ext cx="6512351" cy="738664"/>
          </a:xfrm>
          <a:prstGeom prst="rect">
            <a:avLst/>
          </a:prstGeom>
        </p:spPr>
        <p:txBody>
          <a:bodyPr wrap="square">
            <a:spAutoFit/>
          </a:bodyPr>
          <a:lstStyle/>
          <a:p>
            <a:pPr algn="ctr"/>
            <a:r>
              <a:rPr lang="en-US" sz="4200" dirty="0" err="1">
                <a:solidFill>
                  <a:schemeClr val="bg1"/>
                </a:solidFill>
                <a:latin typeface="+mj-lt"/>
                <a:ea typeface="+mj-ea"/>
                <a:cs typeface="+mj-cs"/>
              </a:rPr>
              <a:t>Chercher</a:t>
            </a:r>
            <a:r>
              <a:rPr lang="en-US" sz="4200" dirty="0">
                <a:solidFill>
                  <a:schemeClr val="bg1"/>
                </a:solidFill>
                <a:latin typeface="+mj-lt"/>
                <a:ea typeface="+mj-ea"/>
                <a:cs typeface="+mj-cs"/>
              </a:rPr>
              <a:t> un bien</a:t>
            </a:r>
            <a:endParaRPr lang="fr-FR" sz="4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8223976F-D11D-4E26-BA9E-AEA0910CB9E8}"/>
              </a:ext>
            </a:extLst>
          </p:cNvPr>
          <p:cNvSpPr txBox="1"/>
          <p:nvPr/>
        </p:nvSpPr>
        <p:spPr>
          <a:xfrm>
            <a:off x="8458200" y="6345428"/>
            <a:ext cx="533400" cy="461665"/>
          </a:xfrm>
          <a:prstGeom prst="rect">
            <a:avLst/>
          </a:prstGeom>
          <a:noFill/>
        </p:spPr>
        <p:txBody>
          <a:bodyPr wrap="square" rtlCol="0">
            <a:spAutoFit/>
          </a:bodyPr>
          <a:lstStyle/>
          <a:p>
            <a:r>
              <a:rPr lang="fr-FR" dirty="0"/>
              <a:t>69</a:t>
            </a:r>
          </a:p>
        </p:txBody>
      </p:sp>
    </p:spTree>
    <p:extLst>
      <p:ext uri="{BB962C8B-B14F-4D97-AF65-F5344CB8AC3E}">
        <p14:creationId xmlns:p14="http://schemas.microsoft.com/office/powerpoint/2010/main" val="3227835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B5CD32B-1666-486E-8A13-58849F3E70DD}"/>
              </a:ext>
            </a:extLst>
          </p:cNvPr>
          <p:cNvPicPr/>
          <p:nvPr/>
        </p:nvPicPr>
        <p:blipFill>
          <a:blip r:embed="rId2" cstate="print"/>
          <a:srcRect/>
          <a:stretch>
            <a:fillRect/>
          </a:stretch>
        </p:blipFill>
        <p:spPr bwMode="auto">
          <a:xfrm>
            <a:off x="1998875" y="1219200"/>
            <a:ext cx="4657725" cy="5510213"/>
          </a:xfrm>
          <a:prstGeom prst="rect">
            <a:avLst/>
          </a:prstGeom>
          <a:noFill/>
          <a:ln w="9525">
            <a:noFill/>
            <a:miter lim="800000"/>
            <a:headEnd/>
            <a:tailEnd/>
          </a:ln>
        </p:spPr>
      </p:pic>
      <p:sp>
        <p:nvSpPr>
          <p:cNvPr id="3" name="Rectangle 2">
            <a:extLst>
              <a:ext uri="{FF2B5EF4-FFF2-40B4-BE49-F238E27FC236}">
                <a16:creationId xmlns:a16="http://schemas.microsoft.com/office/drawing/2014/main" id="{C79B2219-AF6E-4D2F-B2A4-6BD38615EB88}"/>
              </a:ext>
            </a:extLst>
          </p:cNvPr>
          <p:cNvSpPr/>
          <p:nvPr/>
        </p:nvSpPr>
        <p:spPr bwMode="auto">
          <a:xfrm>
            <a:off x="3429000" y="1752600"/>
            <a:ext cx="1899233" cy="53340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8F2E4113-2AAC-4B24-8F0A-07DE6A8724C2}"/>
              </a:ext>
            </a:extLst>
          </p:cNvPr>
          <p:cNvSpPr/>
          <p:nvPr/>
        </p:nvSpPr>
        <p:spPr>
          <a:xfrm>
            <a:off x="381000" y="2635478"/>
            <a:ext cx="2479250" cy="2677656"/>
          </a:xfrm>
          <a:prstGeom prst="rect">
            <a:avLst/>
          </a:prstGeom>
        </p:spPr>
        <p:txBody>
          <a:bodyPr wrap="square">
            <a:spAutoFit/>
          </a:bodyPr>
          <a:lstStyle/>
          <a:p>
            <a:pPr algn="l"/>
            <a:r>
              <a:rPr lang="fr-FR" dirty="0">
                <a:solidFill>
                  <a:srgbClr val="FF0000"/>
                </a:solidFill>
              </a:rPr>
              <a:t>affichage du formulaire de connexion si un client déconnecté clique sur le cœur</a:t>
            </a:r>
          </a:p>
        </p:txBody>
      </p:sp>
      <p:sp>
        <p:nvSpPr>
          <p:cNvPr id="5" name="Rectangle 4">
            <a:extLst>
              <a:ext uri="{FF2B5EF4-FFF2-40B4-BE49-F238E27FC236}">
                <a16:creationId xmlns:a16="http://schemas.microsoft.com/office/drawing/2014/main" id="{16CE6E0B-5FD3-4ACD-AF38-032B52A247EB}"/>
              </a:ext>
            </a:extLst>
          </p:cNvPr>
          <p:cNvSpPr/>
          <p:nvPr/>
        </p:nvSpPr>
        <p:spPr>
          <a:xfrm>
            <a:off x="814917" y="157221"/>
            <a:ext cx="7025640" cy="1077218"/>
          </a:xfrm>
          <a:prstGeom prst="rect">
            <a:avLst/>
          </a:prstGeom>
        </p:spPr>
        <p:txBody>
          <a:bodyPr wrap="square">
            <a:spAutoFit/>
          </a:bodyPr>
          <a:lstStyle/>
          <a:p>
            <a:pPr algn="ctr"/>
            <a:r>
              <a:rPr lang="en-US" sz="3200" b="1" dirty="0" err="1">
                <a:solidFill>
                  <a:schemeClr val="bg1"/>
                </a:solidFill>
              </a:rPr>
              <a:t>En</a:t>
            </a:r>
            <a:r>
              <a:rPr lang="en-US" sz="3200" b="1" dirty="0">
                <a:solidFill>
                  <a:schemeClr val="bg1"/>
                </a:solidFill>
              </a:rPr>
              <a:t> </a:t>
            </a:r>
            <a:r>
              <a:rPr lang="en-US" sz="3200" b="1" dirty="0" err="1">
                <a:solidFill>
                  <a:schemeClr val="bg1"/>
                </a:solidFill>
              </a:rPr>
              <a:t>cas</a:t>
            </a:r>
            <a:r>
              <a:rPr lang="en-US" sz="3200" b="1" dirty="0">
                <a:solidFill>
                  <a:schemeClr val="bg1"/>
                </a:solidFill>
              </a:rPr>
              <a:t> de </a:t>
            </a:r>
            <a:r>
              <a:rPr lang="en-US" sz="3200" b="1" dirty="0" err="1">
                <a:solidFill>
                  <a:schemeClr val="bg1"/>
                </a:solidFill>
              </a:rPr>
              <a:t>clic</a:t>
            </a:r>
            <a:r>
              <a:rPr lang="en-US" sz="3200" b="1" dirty="0">
                <a:solidFill>
                  <a:schemeClr val="bg1"/>
                </a:solidFill>
              </a:rPr>
              <a:t> sur le </a:t>
            </a:r>
            <a:r>
              <a:rPr lang="en-US" sz="3200" b="1" dirty="0" err="1">
                <a:solidFill>
                  <a:schemeClr val="bg1"/>
                </a:solidFill>
              </a:rPr>
              <a:t>coeur</a:t>
            </a:r>
            <a:r>
              <a:rPr lang="en-US" sz="3200" b="1" dirty="0">
                <a:solidFill>
                  <a:schemeClr val="bg1"/>
                </a:solidFill>
              </a:rPr>
              <a:t> par un client </a:t>
            </a:r>
            <a:r>
              <a:rPr lang="en-US" sz="3200" b="1" dirty="0" err="1">
                <a:solidFill>
                  <a:schemeClr val="bg1"/>
                </a:solidFill>
              </a:rPr>
              <a:t>déconnecté</a:t>
            </a:r>
            <a:r>
              <a:rPr lang="en-US" sz="3200" b="1" dirty="0">
                <a:solidFill>
                  <a:schemeClr val="bg1"/>
                </a:solidFill>
              </a:rPr>
              <a:t>  </a:t>
            </a:r>
            <a:endParaRPr lang="fr-FR" sz="3200" b="1" dirty="0"/>
          </a:p>
        </p:txBody>
      </p:sp>
      <p:sp>
        <p:nvSpPr>
          <p:cNvPr id="6" name="TextBox 5">
            <a:extLst>
              <a:ext uri="{FF2B5EF4-FFF2-40B4-BE49-F238E27FC236}">
                <a16:creationId xmlns:a16="http://schemas.microsoft.com/office/drawing/2014/main" id="{0DE21748-BF57-4CEA-A678-10DEB4085CE7}"/>
              </a:ext>
            </a:extLst>
          </p:cNvPr>
          <p:cNvSpPr txBox="1"/>
          <p:nvPr/>
        </p:nvSpPr>
        <p:spPr>
          <a:xfrm>
            <a:off x="8458200" y="6345428"/>
            <a:ext cx="533400" cy="461665"/>
          </a:xfrm>
          <a:prstGeom prst="rect">
            <a:avLst/>
          </a:prstGeom>
          <a:noFill/>
        </p:spPr>
        <p:txBody>
          <a:bodyPr wrap="square" rtlCol="0">
            <a:spAutoFit/>
          </a:bodyPr>
          <a:lstStyle/>
          <a:p>
            <a:r>
              <a:rPr lang="fr-FR" dirty="0"/>
              <a:t>70</a:t>
            </a:r>
          </a:p>
        </p:txBody>
      </p:sp>
    </p:spTree>
    <p:extLst>
      <p:ext uri="{BB962C8B-B14F-4D97-AF65-F5344CB8AC3E}">
        <p14:creationId xmlns:p14="http://schemas.microsoft.com/office/powerpoint/2010/main" val="3000018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BA3D29E-0B0F-43F9-8A4C-5D8DC79067AE}"/>
              </a:ext>
            </a:extLst>
          </p:cNvPr>
          <p:cNvPicPr/>
          <p:nvPr/>
        </p:nvPicPr>
        <p:blipFill>
          <a:blip r:embed="rId2" cstate="print"/>
          <a:srcRect/>
          <a:stretch>
            <a:fillRect/>
          </a:stretch>
        </p:blipFill>
        <p:spPr bwMode="auto">
          <a:xfrm>
            <a:off x="960121" y="1981200"/>
            <a:ext cx="6904989" cy="3657600"/>
          </a:xfrm>
          <a:prstGeom prst="rect">
            <a:avLst/>
          </a:prstGeom>
          <a:noFill/>
          <a:ln w="9525">
            <a:noFill/>
            <a:miter lim="800000"/>
            <a:headEnd/>
            <a:tailEnd/>
          </a:ln>
        </p:spPr>
      </p:pic>
      <p:sp>
        <p:nvSpPr>
          <p:cNvPr id="3" name="Rectangle 2">
            <a:extLst>
              <a:ext uri="{FF2B5EF4-FFF2-40B4-BE49-F238E27FC236}">
                <a16:creationId xmlns:a16="http://schemas.microsoft.com/office/drawing/2014/main" id="{00C49742-3452-4A9E-A66C-21B95C16B35C}"/>
              </a:ext>
            </a:extLst>
          </p:cNvPr>
          <p:cNvSpPr/>
          <p:nvPr/>
        </p:nvSpPr>
        <p:spPr bwMode="auto">
          <a:xfrm>
            <a:off x="960121" y="2011680"/>
            <a:ext cx="1630679" cy="362712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6968FC47-544C-4AE9-8EC1-27223A1F545D}"/>
              </a:ext>
            </a:extLst>
          </p:cNvPr>
          <p:cNvSpPr/>
          <p:nvPr/>
        </p:nvSpPr>
        <p:spPr>
          <a:xfrm>
            <a:off x="2782569" y="4495800"/>
            <a:ext cx="3260092" cy="461665"/>
          </a:xfrm>
          <a:prstGeom prst="rect">
            <a:avLst/>
          </a:prstGeom>
        </p:spPr>
        <p:txBody>
          <a:bodyPr wrap="square">
            <a:spAutoFit/>
          </a:bodyPr>
          <a:lstStyle/>
          <a:p>
            <a:pPr algn="l"/>
            <a:r>
              <a:rPr lang="fr-FR" dirty="0">
                <a:solidFill>
                  <a:srgbClr val="FF0000"/>
                </a:solidFill>
              </a:rPr>
              <a:t>remplir le formulaire</a:t>
            </a:r>
          </a:p>
        </p:txBody>
      </p:sp>
      <p:sp>
        <p:nvSpPr>
          <p:cNvPr id="6" name="Rectangle 5">
            <a:extLst>
              <a:ext uri="{FF2B5EF4-FFF2-40B4-BE49-F238E27FC236}">
                <a16:creationId xmlns:a16="http://schemas.microsoft.com/office/drawing/2014/main" id="{E43F00FE-DE03-4CC6-B001-D500684CFCF1}"/>
              </a:ext>
            </a:extLst>
          </p:cNvPr>
          <p:cNvSpPr/>
          <p:nvPr/>
        </p:nvSpPr>
        <p:spPr>
          <a:xfrm>
            <a:off x="838200" y="253127"/>
            <a:ext cx="6512351" cy="1077218"/>
          </a:xfrm>
          <a:prstGeom prst="rect">
            <a:avLst/>
          </a:prstGeom>
        </p:spPr>
        <p:txBody>
          <a:bodyPr wrap="square">
            <a:spAutoFit/>
          </a:bodyPr>
          <a:lstStyle/>
          <a:p>
            <a:pPr algn="ctr"/>
            <a:r>
              <a:rPr lang="en-US" sz="3200" b="1" dirty="0" err="1">
                <a:solidFill>
                  <a:schemeClr val="bg1"/>
                </a:solidFill>
              </a:rPr>
              <a:t>Chercher</a:t>
            </a:r>
            <a:r>
              <a:rPr lang="en-US" sz="3200" b="1" dirty="0">
                <a:solidFill>
                  <a:schemeClr val="bg1"/>
                </a:solidFill>
              </a:rPr>
              <a:t> des </a:t>
            </a:r>
            <a:r>
              <a:rPr lang="en-US" sz="3200" b="1" dirty="0" err="1">
                <a:solidFill>
                  <a:schemeClr val="bg1"/>
                </a:solidFill>
              </a:rPr>
              <a:t>biens</a:t>
            </a:r>
            <a:r>
              <a:rPr lang="en-US" sz="3200" b="1" dirty="0">
                <a:solidFill>
                  <a:schemeClr val="bg1"/>
                </a:solidFill>
              </a:rPr>
              <a:t> </a:t>
            </a:r>
            <a:r>
              <a:rPr lang="en-US" sz="3200" b="1" dirty="0" err="1">
                <a:solidFill>
                  <a:schemeClr val="bg1"/>
                </a:solidFill>
              </a:rPr>
              <a:t>selon</a:t>
            </a:r>
            <a:r>
              <a:rPr lang="en-US" sz="3200" b="1" dirty="0">
                <a:solidFill>
                  <a:schemeClr val="bg1"/>
                </a:solidFill>
              </a:rPr>
              <a:t> des </a:t>
            </a:r>
            <a:r>
              <a:rPr lang="en-US" sz="3200" b="1" dirty="0" err="1">
                <a:solidFill>
                  <a:schemeClr val="bg1"/>
                </a:solidFill>
              </a:rPr>
              <a:t>critères</a:t>
            </a:r>
            <a:endParaRPr lang="fr-FR" sz="3200" b="1" dirty="0"/>
          </a:p>
        </p:txBody>
      </p:sp>
      <p:sp>
        <p:nvSpPr>
          <p:cNvPr id="7" name="TextBox 6">
            <a:extLst>
              <a:ext uri="{FF2B5EF4-FFF2-40B4-BE49-F238E27FC236}">
                <a16:creationId xmlns:a16="http://schemas.microsoft.com/office/drawing/2014/main" id="{4132B0BE-BBC0-4F68-AFA8-D61787E44270}"/>
              </a:ext>
            </a:extLst>
          </p:cNvPr>
          <p:cNvSpPr txBox="1"/>
          <p:nvPr/>
        </p:nvSpPr>
        <p:spPr>
          <a:xfrm>
            <a:off x="8458200" y="6345428"/>
            <a:ext cx="533400" cy="461665"/>
          </a:xfrm>
          <a:prstGeom prst="rect">
            <a:avLst/>
          </a:prstGeom>
          <a:noFill/>
        </p:spPr>
        <p:txBody>
          <a:bodyPr wrap="square" rtlCol="0">
            <a:spAutoFit/>
          </a:bodyPr>
          <a:lstStyle/>
          <a:p>
            <a:r>
              <a:rPr lang="fr-FR" dirty="0"/>
              <a:t>71</a:t>
            </a:r>
          </a:p>
        </p:txBody>
      </p:sp>
    </p:spTree>
    <p:extLst>
      <p:ext uri="{BB962C8B-B14F-4D97-AF65-F5344CB8AC3E}">
        <p14:creationId xmlns:p14="http://schemas.microsoft.com/office/powerpoint/2010/main" val="2340114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DFE925-898D-412A-BE14-E8CAF6175633}"/>
              </a:ext>
            </a:extLst>
          </p:cNvPr>
          <p:cNvSpPr/>
          <p:nvPr/>
        </p:nvSpPr>
        <p:spPr>
          <a:xfrm>
            <a:off x="952500" y="2122071"/>
            <a:ext cx="7239000" cy="2613857"/>
          </a:xfrm>
          <a:prstGeom prst="rect">
            <a:avLst/>
          </a:prstGeom>
        </p:spPr>
        <p:txBody>
          <a:bodyPr wrap="square">
            <a:spAutoFit/>
          </a:bodyPr>
          <a:lstStyle/>
          <a:p>
            <a:pPr indent="457200" algn="just">
              <a:lnSpc>
                <a:spcPct val="115000"/>
              </a:lnSpc>
              <a:spcBef>
                <a:spcPts val="0"/>
              </a:spcBef>
              <a:spcAft>
                <a:spcPts val="0"/>
              </a:spcAft>
            </a:pPr>
            <a:r>
              <a:rPr lang="fr-FR" dirty="0">
                <a:latin typeface="Times New Roman" panose="02020603050405020304" pitchFamily="18" charset="0"/>
                <a:ea typeface="Times New Roman" panose="02020603050405020304" pitchFamily="18" charset="0"/>
                <a:cs typeface="Arial" panose="020B0604020202020204" pitchFamily="34" charset="0"/>
              </a:rPr>
              <a:t> Avec la création de cette application, on a réalisé un modèle d’une agence immobilière numérisée qui permet l’interaction à distance avec les clients et les employés, la disponibilité en ligne et la bonne gestion des données. Ainsi, elle est prête d’être implémenté chez une entreprise qui envisage de moderniser ses services.</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B332F4-1F91-4F48-9F89-F1522A09C91E}"/>
              </a:ext>
            </a:extLst>
          </p:cNvPr>
          <p:cNvSpPr txBox="1"/>
          <p:nvPr/>
        </p:nvSpPr>
        <p:spPr>
          <a:xfrm>
            <a:off x="8458200" y="6345428"/>
            <a:ext cx="533400" cy="461665"/>
          </a:xfrm>
          <a:prstGeom prst="rect">
            <a:avLst/>
          </a:prstGeom>
          <a:noFill/>
        </p:spPr>
        <p:txBody>
          <a:bodyPr wrap="square" rtlCol="0">
            <a:spAutoFit/>
          </a:bodyPr>
          <a:lstStyle/>
          <a:p>
            <a:r>
              <a:rPr lang="fr-FR" dirty="0"/>
              <a:t>72</a:t>
            </a:r>
          </a:p>
        </p:txBody>
      </p:sp>
    </p:spTree>
    <p:extLst>
      <p:ext uri="{BB962C8B-B14F-4D97-AF65-F5344CB8AC3E}">
        <p14:creationId xmlns:p14="http://schemas.microsoft.com/office/powerpoint/2010/main" val="298992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Login</a:t>
            </a:r>
            <a:endParaRPr lang="ru-RU" altLang="fr-FR" sz="4200" dirty="0">
              <a:solidFill>
                <a:schemeClr val="bg1"/>
              </a:solidFill>
            </a:endParaRPr>
          </a:p>
        </p:txBody>
      </p:sp>
      <p:pic>
        <p:nvPicPr>
          <p:cNvPr id="9" name="Picture 8">
            <a:extLst>
              <a:ext uri="{FF2B5EF4-FFF2-40B4-BE49-F238E27FC236}">
                <a16:creationId xmlns:a16="http://schemas.microsoft.com/office/drawing/2014/main" id="{BB15971E-6C7F-4BFC-A379-E98AA2F69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268" y="1600200"/>
            <a:ext cx="5615940" cy="4069080"/>
          </a:xfrm>
          <a:prstGeom prst="rect">
            <a:avLst/>
          </a:prstGeom>
        </p:spPr>
      </p:pic>
      <p:sp>
        <p:nvSpPr>
          <p:cNvPr id="12" name="Rectangle 11">
            <a:extLst>
              <a:ext uri="{FF2B5EF4-FFF2-40B4-BE49-F238E27FC236}">
                <a16:creationId xmlns:a16="http://schemas.microsoft.com/office/drawing/2014/main" id="{E6B700C9-EF43-4108-8092-309CB3C96EB7}"/>
              </a:ext>
            </a:extLst>
          </p:cNvPr>
          <p:cNvSpPr/>
          <p:nvPr/>
        </p:nvSpPr>
        <p:spPr bwMode="auto">
          <a:xfrm>
            <a:off x="4114800" y="3657600"/>
            <a:ext cx="2895600"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3D69E924-1D7A-42AA-AA81-5E1650E944C0}"/>
              </a:ext>
            </a:extLst>
          </p:cNvPr>
          <p:cNvSpPr/>
          <p:nvPr/>
        </p:nvSpPr>
        <p:spPr bwMode="auto">
          <a:xfrm>
            <a:off x="4114800" y="4191000"/>
            <a:ext cx="2895600"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8FFF5581-0865-433B-BE67-9C843BC69B30}"/>
              </a:ext>
            </a:extLst>
          </p:cNvPr>
          <p:cNvSpPr txBox="1"/>
          <p:nvPr/>
        </p:nvSpPr>
        <p:spPr>
          <a:xfrm>
            <a:off x="4114800" y="3181004"/>
            <a:ext cx="4572000" cy="461665"/>
          </a:xfrm>
          <a:prstGeom prst="rect">
            <a:avLst/>
          </a:prstGeom>
          <a:noFill/>
        </p:spPr>
        <p:txBody>
          <a:bodyPr wrap="square" rtlCol="0">
            <a:spAutoFit/>
          </a:bodyPr>
          <a:lstStyle/>
          <a:p>
            <a:r>
              <a:rPr lang="fr-FR" dirty="0">
                <a:solidFill>
                  <a:srgbClr val="FF0000"/>
                </a:solidFill>
              </a:rPr>
              <a:t>1 : saisir </a:t>
            </a:r>
            <a:r>
              <a:rPr lang="fr-FR" dirty="0" err="1">
                <a:solidFill>
                  <a:srgbClr val="FF0000"/>
                </a:solidFill>
              </a:rPr>
              <a:t>username</a:t>
            </a:r>
            <a:r>
              <a:rPr lang="fr-FR" dirty="0">
                <a:solidFill>
                  <a:srgbClr val="FF0000"/>
                </a:solidFill>
              </a:rPr>
              <a:t> et </a:t>
            </a:r>
            <a:r>
              <a:rPr lang="fr-FR" dirty="0" err="1">
                <a:solidFill>
                  <a:srgbClr val="FF0000"/>
                </a:solidFill>
              </a:rPr>
              <a:t>password</a:t>
            </a:r>
            <a:endParaRPr lang="fr-FR" dirty="0">
              <a:solidFill>
                <a:srgbClr val="FF0000"/>
              </a:solidFill>
            </a:endParaRPr>
          </a:p>
        </p:txBody>
      </p:sp>
      <p:sp>
        <p:nvSpPr>
          <p:cNvPr id="7" name="TextBox 6">
            <a:extLst>
              <a:ext uri="{FF2B5EF4-FFF2-40B4-BE49-F238E27FC236}">
                <a16:creationId xmlns:a16="http://schemas.microsoft.com/office/drawing/2014/main" id="{F4CC2B5D-8FE7-466F-AD46-B3487C7D1898}"/>
              </a:ext>
            </a:extLst>
          </p:cNvPr>
          <p:cNvSpPr txBox="1"/>
          <p:nvPr/>
        </p:nvSpPr>
        <p:spPr>
          <a:xfrm>
            <a:off x="8534400" y="6345428"/>
            <a:ext cx="457200" cy="461665"/>
          </a:xfrm>
          <a:prstGeom prst="rect">
            <a:avLst/>
          </a:prstGeom>
          <a:noFill/>
        </p:spPr>
        <p:txBody>
          <a:bodyPr wrap="square" rtlCol="0">
            <a:spAutoFit/>
          </a:bodyPr>
          <a:lstStyle/>
          <a:p>
            <a:r>
              <a:rPr lang="fr-FR" dirty="0"/>
              <a:t>7</a:t>
            </a:r>
          </a:p>
        </p:txBody>
      </p:sp>
    </p:spTree>
    <p:extLst>
      <p:ext uri="{BB962C8B-B14F-4D97-AF65-F5344CB8AC3E}">
        <p14:creationId xmlns:p14="http://schemas.microsoft.com/office/powerpoint/2010/main" val="160473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545D9-5E4B-46D2-8207-1DD2D61EE67C}"/>
              </a:ext>
            </a:extLst>
          </p:cNvPr>
          <p:cNvSpPr>
            <a:spLocks noGrp="1" noChangeArrowheads="1"/>
          </p:cNvSpPr>
          <p:nvPr>
            <p:ph type="title"/>
          </p:nvPr>
        </p:nvSpPr>
        <p:spPr>
          <a:xfrm>
            <a:off x="909638" y="333375"/>
            <a:ext cx="7315200" cy="715963"/>
          </a:xfrm>
        </p:spPr>
        <p:txBody>
          <a:bodyPr/>
          <a:lstStyle/>
          <a:p>
            <a:pPr algn="ctr"/>
            <a:r>
              <a:rPr lang="en-US" altLang="fr-FR" sz="4200" dirty="0">
                <a:solidFill>
                  <a:schemeClr val="bg1"/>
                </a:solidFill>
              </a:rPr>
              <a:t>Login</a:t>
            </a:r>
            <a:endParaRPr lang="ru-RU" altLang="fr-FR" sz="4200" dirty="0">
              <a:solidFill>
                <a:schemeClr val="bg1"/>
              </a:solidFill>
            </a:endParaRPr>
          </a:p>
        </p:txBody>
      </p:sp>
      <p:pic>
        <p:nvPicPr>
          <p:cNvPr id="11" name="Picture 10">
            <a:extLst>
              <a:ext uri="{FF2B5EF4-FFF2-40B4-BE49-F238E27FC236}">
                <a16:creationId xmlns:a16="http://schemas.microsoft.com/office/drawing/2014/main" id="{D96C5958-640E-43A2-BCF3-DD23A051B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168" y="1600200"/>
            <a:ext cx="5692140" cy="4168140"/>
          </a:xfrm>
          <a:prstGeom prst="rect">
            <a:avLst/>
          </a:prstGeom>
        </p:spPr>
      </p:pic>
      <p:sp>
        <p:nvSpPr>
          <p:cNvPr id="6" name="Rectangle 5">
            <a:extLst>
              <a:ext uri="{FF2B5EF4-FFF2-40B4-BE49-F238E27FC236}">
                <a16:creationId xmlns:a16="http://schemas.microsoft.com/office/drawing/2014/main" id="{D4C46182-10C0-4E5E-993E-B350BC1AF928}"/>
              </a:ext>
            </a:extLst>
          </p:cNvPr>
          <p:cNvSpPr/>
          <p:nvPr/>
        </p:nvSpPr>
        <p:spPr bwMode="auto">
          <a:xfrm>
            <a:off x="5334000" y="4876800"/>
            <a:ext cx="1676400" cy="533400"/>
          </a:xfrm>
          <a:prstGeom prst="rect">
            <a:avLst/>
          </a:prstGeom>
          <a:noFill/>
          <a:ln>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61763E4-D28F-40A0-B372-8000F2578341}"/>
              </a:ext>
            </a:extLst>
          </p:cNvPr>
          <p:cNvSpPr txBox="1"/>
          <p:nvPr/>
        </p:nvSpPr>
        <p:spPr>
          <a:xfrm>
            <a:off x="4038600" y="5410200"/>
            <a:ext cx="4572000" cy="461665"/>
          </a:xfrm>
          <a:prstGeom prst="rect">
            <a:avLst/>
          </a:prstGeom>
          <a:noFill/>
        </p:spPr>
        <p:txBody>
          <a:bodyPr wrap="square" rtlCol="0">
            <a:spAutoFit/>
          </a:bodyPr>
          <a:lstStyle/>
          <a:p>
            <a:r>
              <a:rPr lang="fr-FR" dirty="0">
                <a:solidFill>
                  <a:srgbClr val="FF0000"/>
                </a:solidFill>
              </a:rPr>
              <a:t>2 : cliquer sur « se connecter »</a:t>
            </a:r>
          </a:p>
        </p:txBody>
      </p:sp>
      <p:sp>
        <p:nvSpPr>
          <p:cNvPr id="7" name="TextBox 6">
            <a:extLst>
              <a:ext uri="{FF2B5EF4-FFF2-40B4-BE49-F238E27FC236}">
                <a16:creationId xmlns:a16="http://schemas.microsoft.com/office/drawing/2014/main" id="{804FBDA7-ECEA-40B8-81D4-9D4C034525D5}"/>
              </a:ext>
            </a:extLst>
          </p:cNvPr>
          <p:cNvSpPr txBox="1"/>
          <p:nvPr/>
        </p:nvSpPr>
        <p:spPr>
          <a:xfrm>
            <a:off x="8534400" y="6345428"/>
            <a:ext cx="457200" cy="461665"/>
          </a:xfrm>
          <a:prstGeom prst="rect">
            <a:avLst/>
          </a:prstGeom>
          <a:noFill/>
        </p:spPr>
        <p:txBody>
          <a:bodyPr wrap="square" rtlCol="0">
            <a:spAutoFit/>
          </a:bodyPr>
          <a:lstStyle/>
          <a:p>
            <a:r>
              <a:rPr lang="fr-FR" dirty="0"/>
              <a:t>8</a:t>
            </a:r>
          </a:p>
        </p:txBody>
      </p:sp>
    </p:spTree>
    <p:extLst>
      <p:ext uri="{BB962C8B-B14F-4D97-AF65-F5344CB8AC3E}">
        <p14:creationId xmlns:p14="http://schemas.microsoft.com/office/powerpoint/2010/main" val="3007524757"/>
      </p:ext>
    </p:extLst>
  </p:cSld>
  <p:clrMapOvr>
    <a:masterClrMapping/>
  </p:clrMapOvr>
</p:sld>
</file>

<file path=ppt/theme/theme1.xml><?xml version="1.0" encoding="utf-8"?>
<a:theme xmlns:a="http://schemas.openxmlformats.org/drawingml/2006/main" name="powerpoint-template-24">
  <a:themeElements>
    <a:clrScheme name="">
      <a:dk1>
        <a:srgbClr val="4D4D4D"/>
      </a:dk1>
      <a:lt1>
        <a:srgbClr val="FFFFFF"/>
      </a:lt1>
      <a:dk2>
        <a:srgbClr val="4D4D4D"/>
      </a:dk2>
      <a:lt2>
        <a:srgbClr val="127AAE"/>
      </a:lt2>
      <a:accent1>
        <a:srgbClr val="0095D0"/>
      </a:accent1>
      <a:accent2>
        <a:srgbClr val="00AAEE"/>
      </a:accent2>
      <a:accent3>
        <a:srgbClr val="FFFFFF"/>
      </a:accent3>
      <a:accent4>
        <a:srgbClr val="404040"/>
      </a:accent4>
      <a:accent5>
        <a:srgbClr val="AAC8E4"/>
      </a:accent5>
      <a:accent6>
        <a:srgbClr val="009AD8"/>
      </a:accent6>
      <a:hlink>
        <a:srgbClr val="55CFF5"/>
      </a:hlink>
      <a:folHlink>
        <a:srgbClr val="98DCFE"/>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fr-FR"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fr-FR"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FBB240"/>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FE564C"/>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BB2A32"/>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E84A25"/>
        </a:lt2>
        <a:accent1>
          <a:srgbClr val="ED6A24"/>
        </a:accent1>
        <a:accent2>
          <a:srgbClr val="F99E1C"/>
        </a:accent2>
        <a:accent3>
          <a:srgbClr val="FFFFFF"/>
        </a:accent3>
        <a:accent4>
          <a:srgbClr val="404040"/>
        </a:accent4>
        <a:accent5>
          <a:srgbClr val="F4B9AC"/>
        </a:accent5>
        <a:accent6>
          <a:srgbClr val="E28F18"/>
        </a:accent6>
        <a:hlink>
          <a:srgbClr val="F1B54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AF5612"/>
        </a:lt2>
        <a:accent1>
          <a:srgbClr val="CB882F"/>
        </a:accent1>
        <a:accent2>
          <a:srgbClr val="E7C432"/>
        </a:accent2>
        <a:accent3>
          <a:srgbClr val="FFFFFF"/>
        </a:accent3>
        <a:accent4>
          <a:srgbClr val="404040"/>
        </a:accent4>
        <a:accent5>
          <a:srgbClr val="E2C3AD"/>
        </a:accent5>
        <a:accent6>
          <a:srgbClr val="D1B12C"/>
        </a:accent6>
        <a:hlink>
          <a:srgbClr val="EECA3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9A5E40"/>
        </a:lt2>
        <a:accent1>
          <a:srgbClr val="AE7750"/>
        </a:accent1>
        <a:accent2>
          <a:srgbClr val="C08D60"/>
        </a:accent2>
        <a:accent3>
          <a:srgbClr val="FFFFFF"/>
        </a:accent3>
        <a:accent4>
          <a:srgbClr val="404040"/>
        </a:accent4>
        <a:accent5>
          <a:srgbClr val="D3BDB3"/>
        </a:accent5>
        <a:accent6>
          <a:srgbClr val="AE7F56"/>
        </a:accent6>
        <a:hlink>
          <a:srgbClr val="CCA47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1BB77"/>
        </a:lt2>
        <a:accent1>
          <a:srgbClr val="DBBA87"/>
        </a:accent1>
        <a:accent2>
          <a:srgbClr val="E0B265"/>
        </a:accent2>
        <a:accent3>
          <a:srgbClr val="FFFFFF"/>
        </a:accent3>
        <a:accent4>
          <a:srgbClr val="404040"/>
        </a:accent4>
        <a:accent5>
          <a:srgbClr val="EAD9C3"/>
        </a:accent5>
        <a:accent6>
          <a:srgbClr val="CBA15B"/>
        </a:accent6>
        <a:hlink>
          <a:srgbClr val="E9C27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0078BE"/>
        </a:lt2>
        <a:accent1>
          <a:srgbClr val="038FDB"/>
        </a:accent1>
        <a:accent2>
          <a:srgbClr val="29A8EA"/>
        </a:accent2>
        <a:accent3>
          <a:srgbClr val="FFFFFF"/>
        </a:accent3>
        <a:accent4>
          <a:srgbClr val="404040"/>
        </a:accent4>
        <a:accent5>
          <a:srgbClr val="AAC6EA"/>
        </a:accent5>
        <a:accent6>
          <a:srgbClr val="2498D4"/>
        </a:accent6>
        <a:hlink>
          <a:srgbClr val="CC853B"/>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0078BE"/>
        </a:lt2>
        <a:accent1>
          <a:srgbClr val="038FDB"/>
        </a:accent1>
        <a:accent2>
          <a:srgbClr val="29A8EA"/>
        </a:accent2>
        <a:accent3>
          <a:srgbClr val="FFFFFF"/>
        </a:accent3>
        <a:accent4>
          <a:srgbClr val="404040"/>
        </a:accent4>
        <a:accent5>
          <a:srgbClr val="AAC6EA"/>
        </a:accent5>
        <a:accent6>
          <a:srgbClr val="2498D4"/>
        </a:accent6>
        <a:hlink>
          <a:srgbClr val="CC853B"/>
        </a:hlink>
        <a:folHlink>
          <a:srgbClr val="C0C0C0"/>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0078BE"/>
        </a:lt2>
        <a:accent1>
          <a:srgbClr val="038FDB"/>
        </a:accent1>
        <a:accent2>
          <a:srgbClr val="29A8EA"/>
        </a:accent2>
        <a:accent3>
          <a:srgbClr val="FFFFFF"/>
        </a:accent3>
        <a:accent4>
          <a:srgbClr val="404040"/>
        </a:accent4>
        <a:accent5>
          <a:srgbClr val="AAC6EA"/>
        </a:accent5>
        <a:accent6>
          <a:srgbClr val="2498D4"/>
        </a:accent6>
        <a:hlink>
          <a:srgbClr val="CC853B"/>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4">
        <a:dk1>
          <a:srgbClr val="4D4D4D"/>
        </a:dk1>
        <a:lt1>
          <a:srgbClr val="FFFFFF"/>
        </a:lt1>
        <a:dk2>
          <a:srgbClr val="4D4D4D"/>
        </a:dk2>
        <a:lt2>
          <a:srgbClr val="0D4F77"/>
        </a:lt2>
        <a:accent1>
          <a:srgbClr val="008DC4"/>
        </a:accent1>
        <a:accent2>
          <a:srgbClr val="00A0E2"/>
        </a:accent2>
        <a:accent3>
          <a:srgbClr val="FFFFFF"/>
        </a:accent3>
        <a:accent4>
          <a:srgbClr val="404040"/>
        </a:accent4>
        <a:accent5>
          <a:srgbClr val="AAC5DE"/>
        </a:accent5>
        <a:accent6>
          <a:srgbClr val="0091CD"/>
        </a:accent6>
        <a:hlink>
          <a:srgbClr val="1DC0F2"/>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5">
        <a:dk1>
          <a:srgbClr val="4D4D4D"/>
        </a:dk1>
        <a:lt1>
          <a:srgbClr val="FFFFFF"/>
        </a:lt1>
        <a:dk2>
          <a:srgbClr val="4D4D4D"/>
        </a:dk2>
        <a:lt2>
          <a:srgbClr val="127AAE"/>
        </a:lt2>
        <a:accent1>
          <a:srgbClr val="008DC4"/>
        </a:accent1>
        <a:accent2>
          <a:srgbClr val="00A0E2"/>
        </a:accent2>
        <a:accent3>
          <a:srgbClr val="FFFFFF"/>
        </a:accent3>
        <a:accent4>
          <a:srgbClr val="404040"/>
        </a:accent4>
        <a:accent5>
          <a:srgbClr val="AAC5DE"/>
        </a:accent5>
        <a:accent6>
          <a:srgbClr val="0091CD"/>
        </a:accent6>
        <a:hlink>
          <a:srgbClr val="55CFF5"/>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6">
        <a:dk1>
          <a:srgbClr val="4D4D4D"/>
        </a:dk1>
        <a:lt1>
          <a:srgbClr val="FFFFFF"/>
        </a:lt1>
        <a:dk2>
          <a:srgbClr val="4D4D4D"/>
        </a:dk2>
        <a:lt2>
          <a:srgbClr val="127AAE"/>
        </a:lt2>
        <a:accent1>
          <a:srgbClr val="0095D0"/>
        </a:accent1>
        <a:accent2>
          <a:srgbClr val="00AAEE"/>
        </a:accent2>
        <a:accent3>
          <a:srgbClr val="FFFFFF"/>
        </a:accent3>
        <a:accent4>
          <a:srgbClr val="404040"/>
        </a:accent4>
        <a:accent5>
          <a:srgbClr val="AAC8E4"/>
        </a:accent5>
        <a:accent6>
          <a:srgbClr val="009AD8"/>
        </a:accent6>
        <a:hlink>
          <a:srgbClr val="55CFF5"/>
        </a:hlink>
        <a:folHlink>
          <a:srgbClr val="D3D3D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Template>
  <TotalTime>225</TotalTime>
  <Words>1090</Words>
  <Application>Microsoft Office PowerPoint</Application>
  <PresentationFormat>On-screen Show (4:3)</PresentationFormat>
  <Paragraphs>247</Paragraphs>
  <Slides>73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Microsoft Sans Serif</vt:lpstr>
      <vt:lpstr>Segoe UI</vt:lpstr>
      <vt:lpstr>Times New Roman</vt:lpstr>
      <vt:lpstr>powerpoint-template-24</vt:lpstr>
      <vt:lpstr>Agence Immobilière</vt:lpstr>
      <vt:lpstr>PowerPoint Presentation</vt:lpstr>
      <vt:lpstr>Modèle E/A </vt:lpstr>
      <vt:lpstr>PowerPoint Presentation</vt:lpstr>
      <vt:lpstr>Implémentation de la BD</vt:lpstr>
      <vt:lpstr>Structure de l’application </vt:lpstr>
      <vt:lpstr>PowerPoint Presentation</vt:lpstr>
      <vt:lpstr>Login</vt:lpstr>
      <vt:lpstr>Login</vt:lpstr>
      <vt:lpstr>Logout</vt:lpstr>
      <vt:lpstr>Propriétaire</vt:lpstr>
      <vt:lpstr>Ajouter un propriétaire</vt:lpstr>
      <vt:lpstr>Modifier un propriétaire</vt:lpstr>
      <vt:lpstr>Chercher un propriétaire</vt:lpstr>
      <vt:lpstr>Supprimer un propriétaire</vt:lpstr>
      <vt:lpstr>Propriétaire</vt:lpstr>
      <vt:lpstr>Agent</vt:lpstr>
      <vt:lpstr>Ajouter un agent</vt:lpstr>
      <vt:lpstr>Ajouter un agent</vt:lpstr>
      <vt:lpstr>Modifier un agent</vt:lpstr>
      <vt:lpstr>Agent</vt:lpstr>
      <vt:lpstr>Agent</vt:lpstr>
      <vt:lpstr>Agent</vt:lpstr>
      <vt:lpstr>Chercher un agent</vt:lpstr>
      <vt:lpstr>Supprimer un agent</vt:lpstr>
      <vt:lpstr>Agent</vt:lpstr>
      <vt:lpstr>Visite</vt:lpstr>
      <vt:lpstr>Programmer une visite</vt:lpstr>
      <vt:lpstr>Modifier une visite</vt:lpstr>
      <vt:lpstr>Chercher une visite</vt:lpstr>
      <vt:lpstr>Annuler une visite</vt:lpstr>
      <vt:lpstr>Bien</vt:lpstr>
      <vt:lpstr>Ajouter un bien</vt:lpstr>
      <vt:lpstr>Modifier un bien</vt:lpstr>
      <vt:lpstr>Chercher un bien</vt:lpstr>
      <vt:lpstr>Supprimer un bien</vt:lpstr>
      <vt:lpstr>Client</vt:lpstr>
      <vt:lpstr>Ajouter un client</vt:lpstr>
      <vt:lpstr>Modifier un client</vt:lpstr>
      <vt:lpstr>Chercher un client</vt:lpstr>
      <vt:lpstr>Supprimer un client</vt:lpstr>
      <vt:lpstr>Contrat</vt:lpstr>
      <vt:lpstr>Ajouter un contrat</vt:lpstr>
      <vt:lpstr>Modifier un contrat</vt:lpstr>
      <vt:lpstr>Chercher un contrat</vt:lpstr>
      <vt:lpstr>Supprimer un contrat</vt:lpstr>
      <vt:lpstr>Message</vt:lpstr>
      <vt:lpstr>Envoyer un message</vt:lpstr>
      <vt:lpstr>Recevoir un message</vt:lpstr>
      <vt:lpstr>Accéder à la 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Templates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Hassen M'nejja</dc:creator>
  <cp:lastModifiedBy>Hassen M'nejja</cp:lastModifiedBy>
  <cp:revision>25</cp:revision>
  <dcterms:created xsi:type="dcterms:W3CDTF">2020-06-25T00:35:31Z</dcterms:created>
  <dcterms:modified xsi:type="dcterms:W3CDTF">2020-06-25T04:27:52Z</dcterms:modified>
</cp:coreProperties>
</file>